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4"/>
  </p:sldMasterIdLst>
  <p:sldIdLst>
    <p:sldId id="256" r:id="rId5"/>
    <p:sldId id="257" r:id="rId6"/>
    <p:sldId id="276" r:id="rId7"/>
    <p:sldId id="275" r:id="rId8"/>
    <p:sldId id="274" r:id="rId9"/>
    <p:sldId id="258" r:id="rId10"/>
    <p:sldId id="260" r:id="rId11"/>
    <p:sldId id="272" r:id="rId12"/>
    <p:sldId id="264" r:id="rId13"/>
    <p:sldId id="268" r:id="rId14"/>
    <p:sldId id="271" r:id="rId15"/>
    <p:sldId id="270" r:id="rId16"/>
    <p:sldId id="263" r:id="rId17"/>
    <p:sldId id="278" r:id="rId18"/>
    <p:sldId id="280" r:id="rId19"/>
    <p:sldId id="277" r:id="rId20"/>
    <p:sldId id="261"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Yue" initials="F" lastIdx="1" clrIdx="0">
    <p:extLst>
      <p:ext uri="{19B8F6BF-5375-455C-9EA6-DF929625EA0E}">
        <p15:presenceInfo xmlns:p15="http://schemas.microsoft.com/office/powerpoint/2012/main" userId="S::yf367@drexel.edu::a064def1-f041-494f-abd2-d0218fb710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D5EA"/>
    <a:srgbClr val="F4B818"/>
    <a:srgbClr val="FA8E00"/>
    <a:srgbClr val="FFC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3A145-7B90-4E43-909B-8F8C01B67CD5}" v="28" dt="2020-11-30T00:01:50.857"/>
    <p1510:client id="{150C012E-140F-4008-BA4C-6D6B3E4DBF23}" v="25" dt="2020-11-30T00:16:09.003"/>
    <p1510:client id="{2F3E3A61-6CEF-460B-8479-CAD02406F908}" v="3" dt="2020-11-30T01:31:10.218"/>
    <p1510:client id="{34C784FD-E61D-48AD-9262-4EC6BF90DF28}" v="2" dt="2020-11-29T18:36:09.559"/>
    <p1510:client id="{3FD32101-8E28-8644-B3F8-23ECE48646B1}" v="90" dt="2020-11-30T04:27:00.518"/>
    <p1510:client id="{571E1DF8-9DDB-4C79-A61A-991C6C48B213}" v="325" dt="2020-11-30T02:24:14.921"/>
    <p1510:client id="{5D410EEF-16AD-4D5E-9478-6B5DA13391E5}" v="269" dt="2020-11-29T22:23:41.860"/>
    <p1510:client id="{5FE6FB4F-049D-4CFA-A3FB-0391E6A5E769}" v="2466" dt="2020-11-30T01:51:55.886"/>
    <p1510:client id="{73E80714-CCBD-5140-982E-15FFEDB7E1DE}" v="851" dt="2020-11-30T03:34:32.615"/>
    <p1510:client id="{73ED7E04-5B73-4C6F-8664-A6184429FD01}" v="398" dt="2020-11-30T02:11:03.299"/>
    <p1510:client id="{8BFCE089-C5E2-46D2-AE05-456A25A2D9CE}" v="2403" dt="2020-11-30T04:00:26.947"/>
    <p1510:client id="{8F8BFFF5-95F2-4AFE-BC66-63746B7494FC}" v="20" dt="2020-11-30T04:11:24.469"/>
    <p1510:client id="{A28444AC-4F7C-4E7D-927C-C23F50436EDE}" v="800" dt="2020-11-30T01:17:35.091"/>
    <p1510:client id="{AACFCE26-C786-4D1A-B905-D4B1EB47E1E0}" v="3" vWet="4" dt="2020-11-30T00:04:46.796"/>
    <p1510:client id="{AFCA7EED-1ABF-407B-88E8-0E7AF84C9AF8}" v="46" dt="2020-11-30T04:26:51.491"/>
    <p1510:client id="{C662E54C-90FC-453F-9CB5-B22A4E902637}" v="9" dt="2020-11-30T04:03:16.291"/>
    <p1510:client id="{E1BFD080-83D9-4395-9675-18A898F60415}" v="3" dt="2020-11-30T02:36:26.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Tianyue" userId="S::tw695@drexel.edu::ff97e0f5-afda-4130-9e83-5d9596e968be" providerId="AD" clId="Web-{07E3A145-7B90-4E43-909B-8F8C01B67CD5}"/>
    <pc:docChg chg="modSld">
      <pc:chgData name="Wang,Tianyue" userId="S::tw695@drexel.edu::ff97e0f5-afda-4130-9e83-5d9596e968be" providerId="AD" clId="Web-{07E3A145-7B90-4E43-909B-8F8C01B67CD5}" dt="2020-11-30T00:01:50.857" v="19" actId="20577"/>
      <pc:docMkLst>
        <pc:docMk/>
      </pc:docMkLst>
      <pc:sldChg chg="modSp">
        <pc:chgData name="Wang,Tianyue" userId="S::tw695@drexel.edu::ff97e0f5-afda-4130-9e83-5d9596e968be" providerId="AD" clId="Web-{07E3A145-7B90-4E43-909B-8F8C01B67CD5}" dt="2020-11-30T00:01:50.857" v="19" actId="20577"/>
        <pc:sldMkLst>
          <pc:docMk/>
          <pc:sldMk cId="3135551590" sldId="260"/>
        </pc:sldMkLst>
        <pc:spChg chg="mod">
          <ac:chgData name="Wang,Tianyue" userId="S::tw695@drexel.edu::ff97e0f5-afda-4130-9e83-5d9596e968be" providerId="AD" clId="Web-{07E3A145-7B90-4E43-909B-8F8C01B67CD5}" dt="2020-11-30T00:01:50.857" v="19" actId="20577"/>
          <ac:spMkLst>
            <pc:docMk/>
            <pc:sldMk cId="3135551590" sldId="260"/>
            <ac:spMk id="3" creationId="{E747936E-576C-4AAE-8DD4-99372547A029}"/>
          </ac:spMkLst>
        </pc:spChg>
      </pc:sldChg>
    </pc:docChg>
  </pc:docChgLst>
  <pc:docChgLst>
    <pc:chgData name="Fu,Yue" userId="a064def1-f041-494f-abd2-d0218fb710d4" providerId="ADAL" clId="{73E80714-CCBD-5140-982E-15FFEDB7E1DE}"/>
    <pc:docChg chg="undo custSel addSld delSld modSld">
      <pc:chgData name="Fu,Yue" userId="a064def1-f041-494f-abd2-d0218fb710d4" providerId="ADAL" clId="{73E80714-CCBD-5140-982E-15FFEDB7E1DE}" dt="2020-11-30T03:34:32.615" v="1372" actId="1076"/>
      <pc:docMkLst>
        <pc:docMk/>
      </pc:docMkLst>
      <pc:sldChg chg="addSp modSp mod">
        <pc:chgData name="Fu,Yue" userId="a064def1-f041-494f-abd2-d0218fb710d4" providerId="ADAL" clId="{73E80714-CCBD-5140-982E-15FFEDB7E1DE}" dt="2020-11-29T22:31:37.794" v="100" actId="1076"/>
        <pc:sldMkLst>
          <pc:docMk/>
          <pc:sldMk cId="78009445" sldId="256"/>
        </pc:sldMkLst>
        <pc:spChg chg="add mod">
          <ac:chgData name="Fu,Yue" userId="a064def1-f041-494f-abd2-d0218fb710d4" providerId="ADAL" clId="{73E80714-CCBD-5140-982E-15FFEDB7E1DE}" dt="2020-11-29T22:31:37.794" v="100" actId="1076"/>
          <ac:spMkLst>
            <pc:docMk/>
            <pc:sldMk cId="78009445" sldId="256"/>
            <ac:spMk id="5" creationId="{013A3507-66A6-0C4A-9540-78C6DC779F33}"/>
          </ac:spMkLst>
        </pc:spChg>
      </pc:sldChg>
      <pc:sldChg chg="modSp">
        <pc:chgData name="Fu,Yue" userId="a064def1-f041-494f-abd2-d0218fb710d4" providerId="ADAL" clId="{73E80714-CCBD-5140-982E-15FFEDB7E1DE}" dt="2020-11-29T22:45:00.230" v="118"/>
        <pc:sldMkLst>
          <pc:docMk/>
          <pc:sldMk cId="641741763" sldId="258"/>
        </pc:sldMkLst>
        <pc:graphicFrameChg chg="mod">
          <ac:chgData name="Fu,Yue" userId="a064def1-f041-494f-abd2-d0218fb710d4" providerId="ADAL" clId="{73E80714-CCBD-5140-982E-15FFEDB7E1DE}" dt="2020-11-29T22:45:00.230" v="118"/>
          <ac:graphicFrameMkLst>
            <pc:docMk/>
            <pc:sldMk cId="641741763" sldId="258"/>
            <ac:graphicFrameMk id="7" creationId="{4D5C7121-0F70-4C99-9A36-EBC02C96F8C8}"/>
          </ac:graphicFrameMkLst>
        </pc:graphicFrameChg>
      </pc:sldChg>
      <pc:sldChg chg="modSp mod">
        <pc:chgData name="Fu,Yue" userId="a064def1-f041-494f-abd2-d0218fb710d4" providerId="ADAL" clId="{73E80714-CCBD-5140-982E-15FFEDB7E1DE}" dt="2020-11-30T01:40:17.324" v="1294" actId="207"/>
        <pc:sldMkLst>
          <pc:docMk/>
          <pc:sldMk cId="979475181" sldId="261"/>
        </pc:sldMkLst>
        <pc:graphicFrameChg chg="mod modGraphic">
          <ac:chgData name="Fu,Yue" userId="a064def1-f041-494f-abd2-d0218fb710d4" providerId="ADAL" clId="{73E80714-CCBD-5140-982E-15FFEDB7E1DE}" dt="2020-11-30T01:20:12.584" v="1232" actId="1076"/>
          <ac:graphicFrameMkLst>
            <pc:docMk/>
            <pc:sldMk cId="979475181" sldId="261"/>
            <ac:graphicFrameMk id="7" creationId="{42DD8379-561B-4A75-AC45-ED30CEACBABB}"/>
          </ac:graphicFrameMkLst>
        </pc:graphicFrameChg>
        <pc:graphicFrameChg chg="mod modGraphic">
          <ac:chgData name="Fu,Yue" userId="a064def1-f041-494f-abd2-d0218fb710d4" providerId="ADAL" clId="{73E80714-CCBD-5140-982E-15FFEDB7E1DE}" dt="2020-11-30T01:20:09.381" v="1231" actId="1076"/>
          <ac:graphicFrameMkLst>
            <pc:docMk/>
            <pc:sldMk cId="979475181" sldId="261"/>
            <ac:graphicFrameMk id="11" creationId="{C377F2F0-085D-4544-A1F0-3B78BF62C2F1}"/>
          </ac:graphicFrameMkLst>
        </pc:graphicFrameChg>
        <pc:graphicFrameChg chg="mod modGraphic">
          <ac:chgData name="Fu,Yue" userId="a064def1-f041-494f-abd2-d0218fb710d4" providerId="ADAL" clId="{73E80714-CCBD-5140-982E-15FFEDB7E1DE}" dt="2020-11-30T01:40:17.324" v="1294" actId="207"/>
          <ac:graphicFrameMkLst>
            <pc:docMk/>
            <pc:sldMk cId="979475181" sldId="261"/>
            <ac:graphicFrameMk id="13" creationId="{29574C66-E8EF-4140-B026-FE90DCC46BBC}"/>
          </ac:graphicFrameMkLst>
        </pc:graphicFrameChg>
      </pc:sldChg>
      <pc:sldChg chg="addSp delSp modSp mod addCm delCm">
        <pc:chgData name="Fu,Yue" userId="a064def1-f041-494f-abd2-d0218fb710d4" providerId="ADAL" clId="{73E80714-CCBD-5140-982E-15FFEDB7E1DE}" dt="2020-11-30T01:05:00.888" v="1190" actId="20577"/>
        <pc:sldMkLst>
          <pc:docMk/>
          <pc:sldMk cId="3199365147" sldId="264"/>
        </pc:sldMkLst>
        <pc:spChg chg="del mod">
          <ac:chgData name="Fu,Yue" userId="a064def1-f041-494f-abd2-d0218fb710d4" providerId="ADAL" clId="{73E80714-CCBD-5140-982E-15FFEDB7E1DE}" dt="2020-11-29T22:56:32.553" v="183" actId="478"/>
          <ac:spMkLst>
            <pc:docMk/>
            <pc:sldMk cId="3199365147" sldId="264"/>
            <ac:spMk id="3" creationId="{E747936E-576C-4AAE-8DD4-99372547A029}"/>
          </ac:spMkLst>
        </pc:spChg>
        <pc:spChg chg="add del mod">
          <ac:chgData name="Fu,Yue" userId="a064def1-f041-494f-abd2-d0218fb710d4" providerId="ADAL" clId="{73E80714-CCBD-5140-982E-15FFEDB7E1DE}" dt="2020-11-29T22:27:31.780" v="49"/>
          <ac:spMkLst>
            <pc:docMk/>
            <pc:sldMk cId="3199365147" sldId="264"/>
            <ac:spMk id="4" creationId="{1ADFB11C-093F-4E4E-91E3-44206116DAED}"/>
          </ac:spMkLst>
        </pc:spChg>
        <pc:spChg chg="add mod">
          <ac:chgData name="Fu,Yue" userId="a064def1-f041-494f-abd2-d0218fb710d4" providerId="ADAL" clId="{73E80714-CCBD-5140-982E-15FFEDB7E1DE}" dt="2020-11-30T01:05:00.888" v="1190" actId="20577"/>
          <ac:spMkLst>
            <pc:docMk/>
            <pc:sldMk cId="3199365147" sldId="264"/>
            <ac:spMk id="5" creationId="{462A8D6D-06D8-D444-B0D1-011E623D53A4}"/>
          </ac:spMkLst>
        </pc:spChg>
        <pc:spChg chg="mod">
          <ac:chgData name="Fu,Yue" userId="a064def1-f041-494f-abd2-d0218fb710d4" providerId="ADAL" clId="{73E80714-CCBD-5140-982E-15FFEDB7E1DE}" dt="2020-11-29T22:27:49.678" v="57" actId="21"/>
          <ac:spMkLst>
            <pc:docMk/>
            <pc:sldMk cId="3199365147" sldId="264"/>
            <ac:spMk id="6" creationId="{7A056B97-C5C9-41F0-8F12-5AD2AFDC36A5}"/>
          </ac:spMkLst>
        </pc:spChg>
        <pc:spChg chg="mod">
          <ac:chgData name="Fu,Yue" userId="a064def1-f041-494f-abd2-d0218fb710d4" providerId="ADAL" clId="{73E80714-CCBD-5140-982E-15FFEDB7E1DE}" dt="2020-11-29T22:56:48.092" v="185" actId="1076"/>
          <ac:spMkLst>
            <pc:docMk/>
            <pc:sldMk cId="3199365147" sldId="264"/>
            <ac:spMk id="7" creationId="{DC5D4BB7-0BC3-470A-AE0B-68A2D8610398}"/>
          </ac:spMkLst>
        </pc:spChg>
        <pc:spChg chg="add del mod">
          <ac:chgData name="Fu,Yue" userId="a064def1-f041-494f-abd2-d0218fb710d4" providerId="ADAL" clId="{73E80714-CCBD-5140-982E-15FFEDB7E1DE}" dt="2020-11-29T22:56:41.704" v="184" actId="478"/>
          <ac:spMkLst>
            <pc:docMk/>
            <pc:sldMk cId="3199365147" sldId="264"/>
            <ac:spMk id="9" creationId="{1672BB6B-6588-6D4C-AC6B-663A0BE6A1FE}"/>
          </ac:spMkLst>
        </pc:spChg>
        <pc:picChg chg="mod">
          <ac:chgData name="Fu,Yue" userId="a064def1-f041-494f-abd2-d0218fb710d4" providerId="ADAL" clId="{73E80714-CCBD-5140-982E-15FFEDB7E1DE}" dt="2020-11-29T22:28:46.296" v="68" actId="1076"/>
          <ac:picMkLst>
            <pc:docMk/>
            <pc:sldMk cId="3199365147" sldId="264"/>
            <ac:picMk id="10" creationId="{872FF16A-2BCC-4297-864D-DC54C181CCA3}"/>
          </ac:picMkLst>
        </pc:picChg>
      </pc:sldChg>
      <pc:sldChg chg="del">
        <pc:chgData name="Fu,Yue" userId="a064def1-f041-494f-abd2-d0218fb710d4" providerId="ADAL" clId="{73E80714-CCBD-5140-982E-15FFEDB7E1DE}" dt="2020-11-29T22:57:25.874" v="187" actId="2696"/>
        <pc:sldMkLst>
          <pc:docMk/>
          <pc:sldMk cId="1454301996" sldId="267"/>
        </pc:sldMkLst>
      </pc:sldChg>
      <pc:sldChg chg="addSp delSp modSp new mod">
        <pc:chgData name="Fu,Yue" userId="a064def1-f041-494f-abd2-d0218fb710d4" providerId="ADAL" clId="{73E80714-CCBD-5140-982E-15FFEDB7E1DE}" dt="2020-11-30T03:31:40.401" v="1334" actId="120"/>
        <pc:sldMkLst>
          <pc:docMk/>
          <pc:sldMk cId="1500596132" sldId="268"/>
        </pc:sldMkLst>
        <pc:spChg chg="del">
          <ac:chgData name="Fu,Yue" userId="a064def1-f041-494f-abd2-d0218fb710d4" providerId="ADAL" clId="{73E80714-CCBD-5140-982E-15FFEDB7E1DE}" dt="2020-11-29T22:57:30.009" v="188" actId="478"/>
          <ac:spMkLst>
            <pc:docMk/>
            <pc:sldMk cId="1500596132" sldId="268"/>
            <ac:spMk id="2" creationId="{DEAEEE3A-3D20-2243-9FC8-875F308A7EB6}"/>
          </ac:spMkLst>
        </pc:spChg>
        <pc:spChg chg="mod">
          <ac:chgData name="Fu,Yue" userId="a064def1-f041-494f-abd2-d0218fb710d4" providerId="ADAL" clId="{73E80714-CCBD-5140-982E-15FFEDB7E1DE}" dt="2020-11-30T00:33:57.998" v="910" actId="1076"/>
          <ac:spMkLst>
            <pc:docMk/>
            <pc:sldMk cId="1500596132" sldId="268"/>
            <ac:spMk id="3" creationId="{0FDCB312-EFFA-BC46-A39B-C031F1D6EF6B}"/>
          </ac:spMkLst>
        </pc:spChg>
        <pc:spChg chg="del mod">
          <ac:chgData name="Fu,Yue" userId="a064def1-f041-494f-abd2-d0218fb710d4" providerId="ADAL" clId="{73E80714-CCBD-5140-982E-15FFEDB7E1DE}" dt="2020-11-29T23:47:55.774" v="378" actId="478"/>
          <ac:spMkLst>
            <pc:docMk/>
            <pc:sldMk cId="1500596132" sldId="268"/>
            <ac:spMk id="4" creationId="{2EAFED41-277D-1E41-8FDA-2B4C6450C1D8}"/>
          </ac:spMkLst>
        </pc:spChg>
        <pc:spChg chg="add del mod">
          <ac:chgData name="Fu,Yue" userId="a064def1-f041-494f-abd2-d0218fb710d4" providerId="ADAL" clId="{73E80714-CCBD-5140-982E-15FFEDB7E1DE}" dt="2020-11-30T00:33:27.297" v="873" actId="1076"/>
          <ac:spMkLst>
            <pc:docMk/>
            <pc:sldMk cId="1500596132" sldId="268"/>
            <ac:spMk id="5" creationId="{17AB27D9-9957-1647-986B-AD783587C3E1}"/>
          </ac:spMkLst>
        </pc:spChg>
        <pc:spChg chg="mod">
          <ac:chgData name="Fu,Yue" userId="a064def1-f041-494f-abd2-d0218fb710d4" providerId="ADAL" clId="{73E80714-CCBD-5140-982E-15FFEDB7E1DE}" dt="2020-11-30T00:27:27.374" v="855" actId="1076"/>
          <ac:spMkLst>
            <pc:docMk/>
            <pc:sldMk cId="1500596132" sldId="268"/>
            <ac:spMk id="6" creationId="{950E0830-9386-F344-AD3D-D20F8BBD5871}"/>
          </ac:spMkLst>
        </pc:spChg>
        <pc:spChg chg="add del mod">
          <ac:chgData name="Fu,Yue" userId="a064def1-f041-494f-abd2-d0218fb710d4" providerId="ADAL" clId="{73E80714-CCBD-5140-982E-15FFEDB7E1DE}" dt="2020-11-29T23:06:20.995" v="317" actId="478"/>
          <ac:spMkLst>
            <pc:docMk/>
            <pc:sldMk cId="1500596132" sldId="268"/>
            <ac:spMk id="9" creationId="{68222B15-CDF5-1140-B9C6-DA9B1E7B836C}"/>
          </ac:spMkLst>
        </pc:spChg>
        <pc:spChg chg="add mod">
          <ac:chgData name="Fu,Yue" userId="a064def1-f041-494f-abd2-d0218fb710d4" providerId="ADAL" clId="{73E80714-CCBD-5140-982E-15FFEDB7E1DE}" dt="2020-11-30T00:26:15.060" v="849" actId="1076"/>
          <ac:spMkLst>
            <pc:docMk/>
            <pc:sldMk cId="1500596132" sldId="268"/>
            <ac:spMk id="12" creationId="{03013756-660E-C940-AA71-ACC06D7356C5}"/>
          </ac:spMkLst>
        </pc:spChg>
        <pc:graphicFrameChg chg="mod modGraphic">
          <ac:chgData name="Fu,Yue" userId="a064def1-f041-494f-abd2-d0218fb710d4" providerId="ADAL" clId="{73E80714-CCBD-5140-982E-15FFEDB7E1DE}" dt="2020-11-30T00:33:35.102" v="874" actId="1076"/>
          <ac:graphicFrameMkLst>
            <pc:docMk/>
            <pc:sldMk cId="1500596132" sldId="268"/>
            <ac:graphicFrameMk id="4" creationId="{D1A67FBE-F101-4922-AAF4-8247DA79604A}"/>
          </ac:graphicFrameMkLst>
        </pc:graphicFrameChg>
        <pc:graphicFrameChg chg="add del mod modGraphic">
          <ac:chgData name="Fu,Yue" userId="a064def1-f041-494f-abd2-d0218fb710d4" providerId="ADAL" clId="{73E80714-CCBD-5140-982E-15FFEDB7E1DE}" dt="2020-11-29T23:03:34.583" v="283" actId="478"/>
          <ac:graphicFrameMkLst>
            <pc:docMk/>
            <pc:sldMk cId="1500596132" sldId="268"/>
            <ac:graphicFrameMk id="7" creationId="{43926769-AD6E-E14C-93D5-94C9D3D354C7}"/>
          </ac:graphicFrameMkLst>
        </pc:graphicFrameChg>
        <pc:graphicFrameChg chg="add del mod modGraphic">
          <ac:chgData name="Fu,Yue" userId="a064def1-f041-494f-abd2-d0218fb710d4" providerId="ADAL" clId="{73E80714-CCBD-5140-982E-15FFEDB7E1DE}" dt="2020-11-30T03:31:40.401" v="1334" actId="120"/>
          <ac:graphicFrameMkLst>
            <pc:docMk/>
            <pc:sldMk cId="1500596132" sldId="268"/>
            <ac:graphicFrameMk id="10" creationId="{7E8DAF7B-DF7B-0840-A90D-C7F523C99ECB}"/>
          </ac:graphicFrameMkLst>
        </pc:graphicFrameChg>
        <pc:graphicFrameChg chg="add del mod modGraphic">
          <ac:chgData name="Fu,Yue" userId="a064def1-f041-494f-abd2-d0218fb710d4" providerId="ADAL" clId="{73E80714-CCBD-5140-982E-15FFEDB7E1DE}" dt="2020-11-29T23:44:05.928" v="334"/>
          <ac:graphicFrameMkLst>
            <pc:docMk/>
            <pc:sldMk cId="1500596132" sldId="268"/>
            <ac:graphicFrameMk id="11" creationId="{C404157A-705C-4B48-9724-3B1ECB61838D}"/>
          </ac:graphicFrameMkLst>
        </pc:graphicFrameChg>
        <pc:graphicFrameChg chg="add del mod modGraphic">
          <ac:chgData name="Fu,Yue" userId="a064def1-f041-494f-abd2-d0218fb710d4" providerId="ADAL" clId="{73E80714-CCBD-5140-982E-15FFEDB7E1DE}" dt="2020-11-30T00:38:54.431" v="939" actId="21"/>
          <ac:graphicFrameMkLst>
            <pc:docMk/>
            <pc:sldMk cId="1500596132" sldId="268"/>
            <ac:graphicFrameMk id="13" creationId="{E010165C-BB42-D944-A1E9-E9B54B34BD96}"/>
          </ac:graphicFrameMkLst>
        </pc:graphicFrameChg>
      </pc:sldChg>
      <pc:sldChg chg="new">
        <pc:chgData name="Fu,Yue" userId="a064def1-f041-494f-abd2-d0218fb710d4" providerId="ADAL" clId="{73E80714-CCBD-5140-982E-15FFEDB7E1DE}" dt="2020-11-29T23:54:39.002" v="395" actId="680"/>
        <pc:sldMkLst>
          <pc:docMk/>
          <pc:sldMk cId="1753342356" sldId="269"/>
        </pc:sldMkLst>
      </pc:sldChg>
      <pc:sldChg chg="addSp delSp modSp add mod">
        <pc:chgData name="Fu,Yue" userId="a064def1-f041-494f-abd2-d0218fb710d4" providerId="ADAL" clId="{73E80714-CCBD-5140-982E-15FFEDB7E1DE}" dt="2020-11-30T03:34:32.615" v="1372" actId="1076"/>
        <pc:sldMkLst>
          <pc:docMk/>
          <pc:sldMk cId="367404277" sldId="270"/>
        </pc:sldMkLst>
        <pc:spChg chg="mod">
          <ac:chgData name="Fu,Yue" userId="a064def1-f041-494f-abd2-d0218fb710d4" providerId="ADAL" clId="{73E80714-CCBD-5140-982E-15FFEDB7E1DE}" dt="2020-11-30T00:39:45.890" v="996" actId="20577"/>
          <ac:spMkLst>
            <pc:docMk/>
            <pc:sldMk cId="367404277" sldId="270"/>
            <ac:spMk id="3" creationId="{0FDCB312-EFFA-BC46-A39B-C031F1D6EF6B}"/>
          </ac:spMkLst>
        </pc:spChg>
        <pc:spChg chg="mod">
          <ac:chgData name="Fu,Yue" userId="a064def1-f041-494f-abd2-d0218fb710d4" providerId="ADAL" clId="{73E80714-CCBD-5140-982E-15FFEDB7E1DE}" dt="2020-11-30T01:04:23.928" v="1161" actId="1076"/>
          <ac:spMkLst>
            <pc:docMk/>
            <pc:sldMk cId="367404277" sldId="270"/>
            <ac:spMk id="5" creationId="{17AB27D9-9957-1647-986B-AD783587C3E1}"/>
          </ac:spMkLst>
        </pc:spChg>
        <pc:spChg chg="mod">
          <ac:chgData name="Fu,Yue" userId="a064def1-f041-494f-abd2-d0218fb710d4" providerId="ADAL" clId="{73E80714-CCBD-5140-982E-15FFEDB7E1DE}" dt="2020-11-30T03:34:32.615" v="1372" actId="1076"/>
          <ac:spMkLst>
            <pc:docMk/>
            <pc:sldMk cId="367404277" sldId="270"/>
            <ac:spMk id="6" creationId="{950E0830-9386-F344-AD3D-D20F8BBD5871}"/>
          </ac:spMkLst>
        </pc:spChg>
        <pc:spChg chg="add mod">
          <ac:chgData name="Fu,Yue" userId="a064def1-f041-494f-abd2-d0218fb710d4" providerId="ADAL" clId="{73E80714-CCBD-5140-982E-15FFEDB7E1DE}" dt="2020-11-30T01:03:44.503" v="1064" actId="1076"/>
          <ac:spMkLst>
            <pc:docMk/>
            <pc:sldMk cId="367404277" sldId="270"/>
            <ac:spMk id="7" creationId="{C602C0E2-81C5-CE49-8D3B-52B04547D1CD}"/>
          </ac:spMkLst>
        </pc:spChg>
        <pc:graphicFrameChg chg="mod modGraphic">
          <ac:chgData name="Fu,Yue" userId="a064def1-f041-494f-abd2-d0218fb710d4" providerId="ADAL" clId="{73E80714-CCBD-5140-982E-15FFEDB7E1DE}" dt="2020-11-30T01:04:43.410" v="1188" actId="20577"/>
          <ac:graphicFrameMkLst>
            <pc:docMk/>
            <pc:sldMk cId="367404277" sldId="270"/>
            <ac:graphicFrameMk id="4" creationId="{E326B856-8389-4A7C-8BC6-D479612AE812}"/>
          </ac:graphicFrameMkLst>
        </pc:graphicFrameChg>
        <pc:graphicFrameChg chg="del">
          <ac:chgData name="Fu,Yue" userId="a064def1-f041-494f-abd2-d0218fb710d4" providerId="ADAL" clId="{73E80714-CCBD-5140-982E-15FFEDB7E1DE}" dt="2020-11-30T00:34:04.003" v="911" actId="478"/>
          <ac:graphicFrameMkLst>
            <pc:docMk/>
            <pc:sldMk cId="367404277" sldId="270"/>
            <ac:graphicFrameMk id="10" creationId="{7E8DAF7B-DF7B-0840-A90D-C7F523C99ECB}"/>
          </ac:graphicFrameMkLst>
        </pc:graphicFrameChg>
      </pc:sldChg>
      <pc:sldChg chg="addSp modSp new mod">
        <pc:chgData name="Fu,Yue" userId="a064def1-f041-494f-abd2-d0218fb710d4" providerId="ADAL" clId="{73E80714-CCBD-5140-982E-15FFEDB7E1DE}" dt="2020-11-30T01:06:30.182" v="1196" actId="108"/>
        <pc:sldMkLst>
          <pc:docMk/>
          <pc:sldMk cId="1661740558" sldId="271"/>
        </pc:sldMkLst>
        <pc:graphicFrameChg chg="add mod modGraphic">
          <ac:chgData name="Fu,Yue" userId="a064def1-f041-494f-abd2-d0218fb710d4" providerId="ADAL" clId="{73E80714-CCBD-5140-982E-15FFEDB7E1DE}" dt="2020-11-30T01:06:30.182" v="1196" actId="108"/>
          <ac:graphicFrameMkLst>
            <pc:docMk/>
            <pc:sldMk cId="1661740558" sldId="271"/>
            <ac:graphicFrameMk id="7" creationId="{52E70DA0-2004-2046-83EC-54AF329D1B79}"/>
          </ac:graphicFrameMkLst>
        </pc:graphicFrameChg>
      </pc:sldChg>
      <pc:sldChg chg="modSp del mod">
        <pc:chgData name="Fu,Yue" userId="a064def1-f041-494f-abd2-d0218fb710d4" providerId="ADAL" clId="{73E80714-CCBD-5140-982E-15FFEDB7E1DE}" dt="2020-11-30T03:33:03.564" v="1337" actId="2696"/>
        <pc:sldMkLst>
          <pc:docMk/>
          <pc:sldMk cId="2682527641" sldId="273"/>
        </pc:sldMkLst>
        <pc:spChg chg="mod">
          <ac:chgData name="Fu,Yue" userId="a064def1-f041-494f-abd2-d0218fb710d4" providerId="ADAL" clId="{73E80714-CCBD-5140-982E-15FFEDB7E1DE}" dt="2020-11-30T01:20:40.459" v="1233" actId="1076"/>
          <ac:spMkLst>
            <pc:docMk/>
            <pc:sldMk cId="2682527641" sldId="273"/>
            <ac:spMk id="4" creationId="{AE700B8E-D4E8-4562-A5AB-D6BBAE450A9D}"/>
          </ac:spMkLst>
        </pc:spChg>
      </pc:sldChg>
      <pc:sldChg chg="modSp mod">
        <pc:chgData name="Fu,Yue" userId="a064def1-f041-494f-abd2-d0218fb710d4" providerId="ADAL" clId="{73E80714-CCBD-5140-982E-15FFEDB7E1DE}" dt="2020-11-30T03:32:24.061" v="1336" actId="20577"/>
        <pc:sldMkLst>
          <pc:docMk/>
          <pc:sldMk cId="2347797698" sldId="278"/>
        </pc:sldMkLst>
        <pc:graphicFrameChg chg="modGraphic">
          <ac:chgData name="Fu,Yue" userId="a064def1-f041-494f-abd2-d0218fb710d4" providerId="ADAL" clId="{73E80714-CCBD-5140-982E-15FFEDB7E1DE}" dt="2020-11-30T03:32:24.061" v="1336" actId="20577"/>
          <ac:graphicFrameMkLst>
            <pc:docMk/>
            <pc:sldMk cId="2347797698" sldId="278"/>
            <ac:graphicFrameMk id="10" creationId="{7E8DAF7B-DF7B-0840-A90D-C7F523C99ECB}"/>
          </ac:graphicFrameMkLst>
        </pc:graphicFrameChg>
      </pc:sldChg>
      <pc:sldChg chg="new del">
        <pc:chgData name="Fu,Yue" userId="a064def1-f041-494f-abd2-d0218fb710d4" providerId="ADAL" clId="{73E80714-CCBD-5140-982E-15FFEDB7E1DE}" dt="2020-11-30T03:33:13.565" v="1339" actId="2696"/>
        <pc:sldMkLst>
          <pc:docMk/>
          <pc:sldMk cId="2752477613" sldId="279"/>
        </pc:sldMkLst>
      </pc:sldChg>
      <pc:sldChg chg="addSp modSp new mod">
        <pc:chgData name="Fu,Yue" userId="a064def1-f041-494f-abd2-d0218fb710d4" providerId="ADAL" clId="{73E80714-CCBD-5140-982E-15FFEDB7E1DE}" dt="2020-11-30T03:33:56.902" v="1371" actId="20577"/>
        <pc:sldMkLst>
          <pc:docMk/>
          <pc:sldMk cId="3384494514" sldId="279"/>
        </pc:sldMkLst>
        <pc:spChg chg="add mod">
          <ac:chgData name="Fu,Yue" userId="a064def1-f041-494f-abd2-d0218fb710d4" providerId="ADAL" clId="{73E80714-CCBD-5140-982E-15FFEDB7E1DE}" dt="2020-11-30T03:33:56.902" v="1371" actId="20577"/>
          <ac:spMkLst>
            <pc:docMk/>
            <pc:sldMk cId="3384494514" sldId="279"/>
            <ac:spMk id="2" creationId="{4743EB38-FA93-3744-86AB-6A031B6B3DE0}"/>
          </ac:spMkLst>
        </pc:spChg>
      </pc:sldChg>
    </pc:docChg>
  </pc:docChgLst>
  <pc:docChgLst>
    <pc:chgData name="Fu,Yue" userId="S::yf367@drexel.edu::a064def1-f041-494f-abd2-d0218fb710d4" providerId="AD" clId="Web-{A28444AC-4F7C-4E7D-927C-C23F50436EDE}"/>
    <pc:docChg chg="addSld modSld sldOrd">
      <pc:chgData name="Fu,Yue" userId="S::yf367@drexel.edu::a064def1-f041-494f-abd2-d0218fb710d4" providerId="AD" clId="Web-{A28444AC-4F7C-4E7D-927C-C23F50436EDE}" dt="2020-11-30T01:17:35.091" v="774"/>
      <pc:docMkLst>
        <pc:docMk/>
      </pc:docMkLst>
      <pc:sldChg chg="addSp delSp modSp ord">
        <pc:chgData name="Fu,Yue" userId="S::yf367@drexel.edu::a064def1-f041-494f-abd2-d0218fb710d4" providerId="AD" clId="Web-{A28444AC-4F7C-4E7D-927C-C23F50436EDE}" dt="2020-11-30T01:17:35.091" v="774"/>
        <pc:sldMkLst>
          <pc:docMk/>
          <pc:sldMk cId="979475181" sldId="261"/>
        </pc:sldMkLst>
        <pc:spChg chg="mod">
          <ac:chgData name="Fu,Yue" userId="S::yf367@drexel.edu::a064def1-f041-494f-abd2-d0218fb710d4" providerId="AD" clId="Web-{A28444AC-4F7C-4E7D-927C-C23F50436EDE}" dt="2020-11-30T01:14:47.666" v="457" actId="20577"/>
          <ac:spMkLst>
            <pc:docMk/>
            <pc:sldMk cId="979475181" sldId="261"/>
            <ac:spMk id="2" creationId="{3763637C-C31B-48A0-A49E-A929432E2740}"/>
          </ac:spMkLst>
        </pc:spChg>
        <pc:spChg chg="del mod">
          <ac:chgData name="Fu,Yue" userId="S::yf367@drexel.edu::a064def1-f041-494f-abd2-d0218fb710d4" providerId="AD" clId="Web-{A28444AC-4F7C-4E7D-927C-C23F50436EDE}" dt="2020-11-30T01:14:22.743" v="412"/>
          <ac:spMkLst>
            <pc:docMk/>
            <pc:sldMk cId="979475181" sldId="261"/>
            <ac:spMk id="3" creationId="{386A131E-4036-4EB2-90CA-4687AE7567F4}"/>
          </ac:spMkLst>
        </pc:spChg>
        <pc:spChg chg="add del mod">
          <ac:chgData name="Fu,Yue" userId="S::yf367@drexel.edu::a064def1-f041-494f-abd2-d0218fb710d4" providerId="AD" clId="Web-{A28444AC-4F7C-4E7D-927C-C23F50436EDE}" dt="2020-11-30T01:14:38.587" v="439"/>
          <ac:spMkLst>
            <pc:docMk/>
            <pc:sldMk cId="979475181" sldId="261"/>
            <ac:spMk id="9" creationId="{C2D54DDE-33F5-4825-A9A5-B901DD10575D}"/>
          </ac:spMkLst>
        </pc:spChg>
        <pc:graphicFrameChg chg="add del mod">
          <ac:chgData name="Fu,Yue" userId="S::yf367@drexel.edu::a064def1-f041-494f-abd2-d0218fb710d4" providerId="AD" clId="Web-{A28444AC-4F7C-4E7D-927C-C23F50436EDE}" dt="2020-11-30T01:13:04.038" v="361"/>
          <ac:graphicFrameMkLst>
            <pc:docMk/>
            <pc:sldMk cId="979475181" sldId="261"/>
            <ac:graphicFrameMk id="5" creationId="{6B5CAA22-6553-4EB5-A7FF-DD0CDA65D04B}"/>
          </ac:graphicFrameMkLst>
        </pc:graphicFrameChg>
        <pc:graphicFrameChg chg="add mod modGraphic">
          <ac:chgData name="Fu,Yue" userId="S::yf367@drexel.edu::a064def1-f041-494f-abd2-d0218fb710d4" providerId="AD" clId="Web-{A28444AC-4F7C-4E7D-927C-C23F50436EDE}" dt="2020-11-30T01:15:42.433" v="501"/>
          <ac:graphicFrameMkLst>
            <pc:docMk/>
            <pc:sldMk cId="979475181" sldId="261"/>
            <ac:graphicFrameMk id="7" creationId="{42DD8379-561B-4A75-AC45-ED30CEACBABB}"/>
          </ac:graphicFrameMkLst>
        </pc:graphicFrameChg>
        <pc:graphicFrameChg chg="add mod modGraphic">
          <ac:chgData name="Fu,Yue" userId="S::yf367@drexel.edu::a064def1-f041-494f-abd2-d0218fb710d4" providerId="AD" clId="Web-{A28444AC-4F7C-4E7D-927C-C23F50436EDE}" dt="2020-11-30T01:16:32.262" v="644" actId="1076"/>
          <ac:graphicFrameMkLst>
            <pc:docMk/>
            <pc:sldMk cId="979475181" sldId="261"/>
            <ac:graphicFrameMk id="11" creationId="{C377F2F0-085D-4544-A1F0-3B78BF62C2F1}"/>
          </ac:graphicFrameMkLst>
        </pc:graphicFrameChg>
        <pc:graphicFrameChg chg="add mod modGraphic">
          <ac:chgData name="Fu,Yue" userId="S::yf367@drexel.edu::a064def1-f041-494f-abd2-d0218fb710d4" providerId="AD" clId="Web-{A28444AC-4F7C-4E7D-927C-C23F50436EDE}" dt="2020-11-30T01:17:35.091" v="774"/>
          <ac:graphicFrameMkLst>
            <pc:docMk/>
            <pc:sldMk cId="979475181" sldId="261"/>
            <ac:graphicFrameMk id="13" creationId="{29574C66-E8EF-4140-B026-FE90DCC46BBC}"/>
          </ac:graphicFrameMkLst>
        </pc:graphicFrameChg>
      </pc:sldChg>
      <pc:sldChg chg="modSp">
        <pc:chgData name="Fu,Yue" userId="S::yf367@drexel.edu::a064def1-f041-494f-abd2-d0218fb710d4" providerId="AD" clId="Web-{A28444AC-4F7C-4E7D-927C-C23F50436EDE}" dt="2020-11-30T01:13:52.305" v="405"/>
        <pc:sldMkLst>
          <pc:docMk/>
          <pc:sldMk cId="105186384" sldId="263"/>
        </pc:sldMkLst>
        <pc:spChg chg="mod">
          <ac:chgData name="Fu,Yue" userId="S::yf367@drexel.edu::a064def1-f041-494f-abd2-d0218fb710d4" providerId="AD" clId="Web-{A28444AC-4F7C-4E7D-927C-C23F50436EDE}" dt="2020-11-30T01:13:52.305" v="405"/>
          <ac:spMkLst>
            <pc:docMk/>
            <pc:sldMk cId="105186384" sldId="263"/>
            <ac:spMk id="2" creationId="{15781E28-0896-44EC-858E-4325D23EC8DC}"/>
          </ac:spMkLst>
        </pc:spChg>
      </pc:sldChg>
      <pc:sldChg chg="addSp modSp">
        <pc:chgData name="Fu,Yue" userId="S::yf367@drexel.edu::a064def1-f041-494f-abd2-d0218fb710d4" providerId="AD" clId="Web-{A28444AC-4F7C-4E7D-927C-C23F50436EDE}" dt="2020-11-30T01:11:41.724" v="357" actId="1076"/>
        <pc:sldMkLst>
          <pc:docMk/>
          <pc:sldMk cId="1500596132" sldId="268"/>
        </pc:sldMkLst>
        <pc:spChg chg="mod">
          <ac:chgData name="Fu,Yue" userId="S::yf367@drexel.edu::a064def1-f041-494f-abd2-d0218fb710d4" providerId="AD" clId="Web-{A28444AC-4F7C-4E7D-927C-C23F50436EDE}" dt="2020-11-30T01:11:41.724" v="357" actId="1076"/>
          <ac:spMkLst>
            <pc:docMk/>
            <pc:sldMk cId="1500596132" sldId="268"/>
            <ac:spMk id="6" creationId="{950E0830-9386-F344-AD3D-D20F8BBD5871}"/>
          </ac:spMkLst>
        </pc:spChg>
        <pc:graphicFrameChg chg="add mod modGraphic">
          <ac:chgData name="Fu,Yue" userId="S::yf367@drexel.edu::a064def1-f041-494f-abd2-d0218fb710d4" providerId="AD" clId="Web-{A28444AC-4F7C-4E7D-927C-C23F50436EDE}" dt="2020-11-30T01:11:36.755" v="356" actId="1076"/>
          <ac:graphicFrameMkLst>
            <pc:docMk/>
            <pc:sldMk cId="1500596132" sldId="268"/>
            <ac:graphicFrameMk id="4" creationId="{D1A67FBE-F101-4922-AAF4-8247DA79604A}"/>
          </ac:graphicFrameMkLst>
        </pc:graphicFrameChg>
      </pc:sldChg>
      <pc:sldChg chg="addSp modSp">
        <pc:chgData name="Fu,Yue" userId="S::yf367@drexel.edu::a064def1-f041-494f-abd2-d0218fb710d4" providerId="AD" clId="Web-{A28444AC-4F7C-4E7D-927C-C23F50436EDE}" dt="2020-11-30T01:01:17.850" v="100" actId="1076"/>
        <pc:sldMkLst>
          <pc:docMk/>
          <pc:sldMk cId="367404277" sldId="270"/>
        </pc:sldMkLst>
        <pc:graphicFrameChg chg="add mod modGraphic">
          <ac:chgData name="Fu,Yue" userId="S::yf367@drexel.edu::a064def1-f041-494f-abd2-d0218fb710d4" providerId="AD" clId="Web-{A28444AC-4F7C-4E7D-927C-C23F50436EDE}" dt="2020-11-30T01:01:17.850" v="100" actId="1076"/>
          <ac:graphicFrameMkLst>
            <pc:docMk/>
            <pc:sldMk cId="367404277" sldId="270"/>
            <ac:graphicFrameMk id="4" creationId="{E326B856-8389-4A7C-8BC6-D479612AE812}"/>
          </ac:graphicFrameMkLst>
        </pc:graphicFrameChg>
      </pc:sldChg>
      <pc:sldChg chg="addSp delSp modSp new">
        <pc:chgData name="Fu,Yue" userId="S::yf367@drexel.edu::a064def1-f041-494f-abd2-d0218fb710d4" providerId="AD" clId="Web-{A28444AC-4F7C-4E7D-927C-C23F50436EDE}" dt="2020-11-30T01:14:33.243" v="435" actId="20577"/>
        <pc:sldMkLst>
          <pc:docMk/>
          <pc:sldMk cId="2682527641" sldId="273"/>
        </pc:sldMkLst>
        <pc:spChg chg="mod">
          <ac:chgData name="Fu,Yue" userId="S::yf367@drexel.edu::a064def1-f041-494f-abd2-d0218fb710d4" providerId="AD" clId="Web-{A28444AC-4F7C-4E7D-927C-C23F50436EDE}" dt="2020-11-30T01:14:33.243" v="435" actId="20577"/>
          <ac:spMkLst>
            <pc:docMk/>
            <pc:sldMk cId="2682527641" sldId="273"/>
            <ac:spMk id="2" creationId="{3EC87E4A-1C4D-4A6E-80B0-BB70C32D4B19}"/>
          </ac:spMkLst>
        </pc:spChg>
        <pc:spChg chg="del">
          <ac:chgData name="Fu,Yue" userId="S::yf367@drexel.edu::a064def1-f041-494f-abd2-d0218fb710d4" providerId="AD" clId="Web-{A28444AC-4F7C-4E7D-927C-C23F50436EDE}" dt="2020-11-30T01:14:28.290" v="415"/>
          <ac:spMkLst>
            <pc:docMk/>
            <pc:sldMk cId="2682527641" sldId="273"/>
            <ac:spMk id="3" creationId="{7B7686A8-846C-43DA-90F9-49CA307173FD}"/>
          </ac:spMkLst>
        </pc:spChg>
        <pc:spChg chg="add mod">
          <ac:chgData name="Fu,Yue" userId="S::yf367@drexel.edu::a064def1-f041-494f-abd2-d0218fb710d4" providerId="AD" clId="Web-{A28444AC-4F7C-4E7D-927C-C23F50436EDE}" dt="2020-11-30T01:14:30.712" v="416" actId="1076"/>
          <ac:spMkLst>
            <pc:docMk/>
            <pc:sldMk cId="2682527641" sldId="273"/>
            <ac:spMk id="4" creationId="{AE700B8E-D4E8-4562-A5AB-D6BBAE450A9D}"/>
          </ac:spMkLst>
        </pc:spChg>
      </pc:sldChg>
    </pc:docChg>
  </pc:docChgLst>
  <pc:docChgLst>
    <pc:chgData name="Khan,Saniya Amna" userId="S::sk3862@drexel.edu::0ddf8aa6-769f-4c80-ae5b-d36f8b35267e" providerId="AD" clId="Web-{AFCA7EED-1ABF-407B-88E8-0E7AF84C9AF8}"/>
    <pc:docChg chg="modSld">
      <pc:chgData name="Khan,Saniya Amna" userId="S::sk3862@drexel.edu::0ddf8aa6-769f-4c80-ae5b-d36f8b35267e" providerId="AD" clId="Web-{AFCA7EED-1ABF-407B-88E8-0E7AF84C9AF8}" dt="2020-11-30T04:26:51.491" v="27" actId="1076"/>
      <pc:docMkLst>
        <pc:docMk/>
      </pc:docMkLst>
      <pc:sldChg chg="addSp modSp">
        <pc:chgData name="Khan,Saniya Amna" userId="S::sk3862@drexel.edu::0ddf8aa6-769f-4c80-ae5b-d36f8b35267e" providerId="AD" clId="Web-{AFCA7EED-1ABF-407B-88E8-0E7AF84C9AF8}" dt="2020-11-30T04:26:51.491" v="27" actId="1076"/>
        <pc:sldMkLst>
          <pc:docMk/>
          <pc:sldMk cId="105186384" sldId="263"/>
        </pc:sldMkLst>
        <pc:spChg chg="add">
          <ac:chgData name="Khan,Saniya Amna" userId="S::sk3862@drexel.edu::0ddf8aa6-769f-4c80-ae5b-d36f8b35267e" providerId="AD" clId="Web-{AFCA7EED-1ABF-407B-88E8-0E7AF84C9AF8}" dt="2020-11-30T04:26:19.131" v="14"/>
          <ac:spMkLst>
            <pc:docMk/>
            <pc:sldMk cId="105186384" sldId="263"/>
            <ac:spMk id="5" creationId="{494DF0B0-EE91-4E6C-A86A-7DAFC24F350F}"/>
          </ac:spMkLst>
        </pc:spChg>
        <pc:spChg chg="add mod">
          <ac:chgData name="Khan,Saniya Amna" userId="S::sk3862@drexel.edu::0ddf8aa6-769f-4c80-ae5b-d36f8b35267e" providerId="AD" clId="Web-{AFCA7EED-1ABF-407B-88E8-0E7AF84C9AF8}" dt="2020-11-30T04:26:51.491" v="27" actId="1076"/>
          <ac:spMkLst>
            <pc:docMk/>
            <pc:sldMk cId="105186384" sldId="263"/>
            <ac:spMk id="6" creationId="{244023CD-966E-4D19-A320-3D3C27376AF1}"/>
          </ac:spMkLst>
        </pc:spChg>
      </pc:sldChg>
      <pc:sldChg chg="modSp">
        <pc:chgData name="Khan,Saniya Amna" userId="S::sk3862@drexel.edu::0ddf8aa6-769f-4c80-ae5b-d36f8b35267e" providerId="AD" clId="Web-{AFCA7EED-1ABF-407B-88E8-0E7AF84C9AF8}" dt="2020-11-30T04:25:14.614" v="13"/>
        <pc:sldMkLst>
          <pc:docMk/>
          <pc:sldMk cId="2347797698" sldId="278"/>
        </pc:sldMkLst>
        <pc:graphicFrameChg chg="mod modGraphic">
          <ac:chgData name="Khan,Saniya Amna" userId="S::sk3862@drexel.edu::0ddf8aa6-769f-4c80-ae5b-d36f8b35267e" providerId="AD" clId="Web-{AFCA7EED-1ABF-407B-88E8-0E7AF84C9AF8}" dt="2020-11-30T04:25:14.614" v="13"/>
          <ac:graphicFrameMkLst>
            <pc:docMk/>
            <pc:sldMk cId="2347797698" sldId="278"/>
            <ac:graphicFrameMk id="10" creationId="{7E8DAF7B-DF7B-0840-A90D-C7F523C99ECB}"/>
          </ac:graphicFrameMkLst>
        </pc:graphicFrameChg>
      </pc:sldChg>
    </pc:docChg>
  </pc:docChgLst>
  <pc:docChgLst>
    <pc:chgData name="Fu,Yue" userId="a064def1-f041-494f-abd2-d0218fb710d4" providerId="ADAL" clId="{9DC8E157-E715-4A7D-81E1-A94E6B5E43F7}"/>
    <pc:docChg chg="custSel addSld delSld modSld">
      <pc:chgData name="Fu,Yue" userId="a064def1-f041-494f-abd2-d0218fb710d4" providerId="ADAL" clId="{9DC8E157-E715-4A7D-81E1-A94E6B5E43F7}" dt="2020-11-29T04:15:34.518" v="52" actId="2696"/>
      <pc:docMkLst>
        <pc:docMk/>
      </pc:docMkLst>
      <pc:sldChg chg="delSp modSp mod delDesignElem">
        <pc:chgData name="Fu,Yue" userId="a064def1-f041-494f-abd2-d0218fb710d4" providerId="ADAL" clId="{9DC8E157-E715-4A7D-81E1-A94E6B5E43F7}" dt="2020-11-29T04:11:44.518" v="15" actId="27636"/>
        <pc:sldMkLst>
          <pc:docMk/>
          <pc:sldMk cId="78009445" sldId="256"/>
        </pc:sldMkLst>
        <pc:spChg chg="mod">
          <ac:chgData name="Fu,Yue" userId="a064def1-f041-494f-abd2-d0218fb710d4" providerId="ADAL" clId="{9DC8E157-E715-4A7D-81E1-A94E6B5E43F7}" dt="2020-11-29T04:11:44.518" v="15" actId="27636"/>
          <ac:spMkLst>
            <pc:docMk/>
            <pc:sldMk cId="78009445" sldId="256"/>
            <ac:spMk id="2" creationId="{7230B804-C4AF-4725-9326-7DC251C311B0}"/>
          </ac:spMkLst>
        </pc:spChg>
        <pc:spChg chg="mod">
          <ac:chgData name="Fu,Yue" userId="a064def1-f041-494f-abd2-d0218fb710d4" providerId="ADAL" clId="{9DC8E157-E715-4A7D-81E1-A94E6B5E43F7}" dt="2020-11-29T04:11:07.606" v="9" actId="27636"/>
          <ac:spMkLst>
            <pc:docMk/>
            <pc:sldMk cId="78009445" sldId="256"/>
            <ac:spMk id="3" creationId="{3FF2D123-5585-4453-9DDC-7F9BDBD0295B}"/>
          </ac:spMkLst>
        </pc:spChg>
        <pc:spChg chg="del">
          <ac:chgData name="Fu,Yue" userId="a064def1-f041-494f-abd2-d0218fb710d4" providerId="ADAL" clId="{9DC8E157-E715-4A7D-81E1-A94E6B5E43F7}" dt="2020-11-29T04:10:22.997" v="1"/>
          <ac:spMkLst>
            <pc:docMk/>
            <pc:sldMk cId="78009445" sldId="256"/>
            <ac:spMk id="9" creationId="{4E1EF4E8-5513-4BF5-BC41-04645281C672}"/>
          </ac:spMkLst>
        </pc:spChg>
        <pc:spChg chg="del">
          <ac:chgData name="Fu,Yue" userId="a064def1-f041-494f-abd2-d0218fb710d4" providerId="ADAL" clId="{9DC8E157-E715-4A7D-81E1-A94E6B5E43F7}" dt="2020-11-29T04:10:22.997" v="1"/>
          <ac:spMkLst>
            <pc:docMk/>
            <pc:sldMk cId="78009445" sldId="256"/>
            <ac:spMk id="11" creationId="{37C02446-FDEC-4634-8936-6FBB0F9FDEDD}"/>
          </ac:spMkLst>
        </pc:spChg>
        <pc:grpChg chg="del">
          <ac:chgData name="Fu,Yue" userId="a064def1-f041-494f-abd2-d0218fb710d4" providerId="ADAL" clId="{9DC8E157-E715-4A7D-81E1-A94E6B5E43F7}" dt="2020-11-29T04:10:22.997" v="1"/>
          <ac:grpSpMkLst>
            <pc:docMk/>
            <pc:sldMk cId="78009445" sldId="256"/>
            <ac:grpSpMk id="13" creationId="{E2F6F869-F143-4607-BEE5-AA6FEB71E109}"/>
          </ac:grpSpMkLst>
        </pc:grpChg>
      </pc:sldChg>
      <pc:sldChg chg="modSp">
        <pc:chgData name="Fu,Yue" userId="a064def1-f041-494f-abd2-d0218fb710d4" providerId="ADAL" clId="{9DC8E157-E715-4A7D-81E1-A94E6B5E43F7}" dt="2020-11-29T04:14:37.938" v="36" actId="20577"/>
        <pc:sldMkLst>
          <pc:docMk/>
          <pc:sldMk cId="960466903" sldId="257"/>
        </pc:sldMkLst>
        <pc:graphicFrameChg chg="mod">
          <ac:chgData name="Fu,Yue" userId="a064def1-f041-494f-abd2-d0218fb710d4" providerId="ADAL" clId="{9DC8E157-E715-4A7D-81E1-A94E6B5E43F7}" dt="2020-11-29T04:14:37.938" v="36" actId="20577"/>
          <ac:graphicFrameMkLst>
            <pc:docMk/>
            <pc:sldMk cId="960466903" sldId="257"/>
            <ac:graphicFrameMk id="6" creationId="{BABDDC24-4657-4A0B-8D08-8DF0FA003927}"/>
          </ac:graphicFrameMkLst>
        </pc:graphicFrameChg>
      </pc:sldChg>
      <pc:sldChg chg="modSp">
        <pc:chgData name="Fu,Yue" userId="a064def1-f041-494f-abd2-d0218fb710d4" providerId="ADAL" clId="{9DC8E157-E715-4A7D-81E1-A94E6B5E43F7}" dt="2020-11-29T04:13:42.990" v="27"/>
        <pc:sldMkLst>
          <pc:docMk/>
          <pc:sldMk cId="3135551590" sldId="260"/>
        </pc:sldMkLst>
        <pc:spChg chg="mod">
          <ac:chgData name="Fu,Yue" userId="a064def1-f041-494f-abd2-d0218fb710d4" providerId="ADAL" clId="{9DC8E157-E715-4A7D-81E1-A94E6B5E43F7}" dt="2020-11-29T04:13:42.990" v="27"/>
          <ac:spMkLst>
            <pc:docMk/>
            <pc:sldMk cId="3135551590" sldId="260"/>
            <ac:spMk id="2" creationId="{15781E28-0896-44EC-858E-4325D23EC8DC}"/>
          </ac:spMkLst>
        </pc:spChg>
        <pc:spChg chg="mod">
          <ac:chgData name="Fu,Yue" userId="a064def1-f041-494f-abd2-d0218fb710d4" providerId="ADAL" clId="{9DC8E157-E715-4A7D-81E1-A94E6B5E43F7}" dt="2020-11-29T04:13:42.990" v="27"/>
          <ac:spMkLst>
            <pc:docMk/>
            <pc:sldMk cId="3135551590" sldId="260"/>
            <ac:spMk id="3" creationId="{E747936E-576C-4AAE-8DD4-99372547A029}"/>
          </ac:spMkLst>
        </pc:spChg>
      </pc:sldChg>
      <pc:sldChg chg="modSp">
        <pc:chgData name="Fu,Yue" userId="a064def1-f041-494f-abd2-d0218fb710d4" providerId="ADAL" clId="{9DC8E157-E715-4A7D-81E1-A94E6B5E43F7}" dt="2020-11-29T04:13:42.990" v="27"/>
        <pc:sldMkLst>
          <pc:docMk/>
          <pc:sldMk cId="979475181" sldId="261"/>
        </pc:sldMkLst>
        <pc:spChg chg="mod">
          <ac:chgData name="Fu,Yue" userId="a064def1-f041-494f-abd2-d0218fb710d4" providerId="ADAL" clId="{9DC8E157-E715-4A7D-81E1-A94E6B5E43F7}" dt="2020-11-29T04:13:42.990" v="27"/>
          <ac:spMkLst>
            <pc:docMk/>
            <pc:sldMk cId="979475181" sldId="261"/>
            <ac:spMk id="2" creationId="{3763637C-C31B-48A0-A49E-A929432E2740}"/>
          </ac:spMkLst>
        </pc:spChg>
      </pc:sldChg>
      <pc:sldChg chg="modSp del">
        <pc:chgData name="Fu,Yue" userId="a064def1-f041-494f-abd2-d0218fb710d4" providerId="ADAL" clId="{9DC8E157-E715-4A7D-81E1-A94E6B5E43F7}" dt="2020-11-29T04:15:34.518" v="52" actId="2696"/>
        <pc:sldMkLst>
          <pc:docMk/>
          <pc:sldMk cId="2469488056" sldId="262"/>
        </pc:sldMkLst>
        <pc:spChg chg="mod">
          <ac:chgData name="Fu,Yue" userId="a064def1-f041-494f-abd2-d0218fb710d4" providerId="ADAL" clId="{9DC8E157-E715-4A7D-81E1-A94E6B5E43F7}" dt="2020-11-29T04:13:42.990" v="27"/>
          <ac:spMkLst>
            <pc:docMk/>
            <pc:sldMk cId="2469488056" sldId="262"/>
            <ac:spMk id="2" creationId="{A8816CEC-B601-4BAD-9A21-6B3E08141B0C}"/>
          </ac:spMkLst>
        </pc:spChg>
        <pc:spChg chg="mod">
          <ac:chgData name="Fu,Yue" userId="a064def1-f041-494f-abd2-d0218fb710d4" providerId="ADAL" clId="{9DC8E157-E715-4A7D-81E1-A94E6B5E43F7}" dt="2020-11-29T04:13:42.990" v="27"/>
          <ac:spMkLst>
            <pc:docMk/>
            <pc:sldMk cId="2469488056" sldId="262"/>
            <ac:spMk id="3" creationId="{72A5A474-7902-4BF4-811D-0237CBE14CDF}"/>
          </ac:spMkLst>
        </pc:spChg>
      </pc:sldChg>
      <pc:sldChg chg="modSp mod">
        <pc:chgData name="Fu,Yue" userId="a064def1-f041-494f-abd2-d0218fb710d4" providerId="ADAL" clId="{9DC8E157-E715-4A7D-81E1-A94E6B5E43F7}" dt="2020-11-29T04:13:42.990" v="27"/>
        <pc:sldMkLst>
          <pc:docMk/>
          <pc:sldMk cId="105186384" sldId="263"/>
        </pc:sldMkLst>
        <pc:spChg chg="mod">
          <ac:chgData name="Fu,Yue" userId="a064def1-f041-494f-abd2-d0218fb710d4" providerId="ADAL" clId="{9DC8E157-E715-4A7D-81E1-A94E6B5E43F7}" dt="2020-11-29T04:13:42.990" v="27"/>
          <ac:spMkLst>
            <pc:docMk/>
            <pc:sldMk cId="105186384" sldId="263"/>
            <ac:spMk id="2" creationId="{15781E28-0896-44EC-858E-4325D23EC8DC}"/>
          </ac:spMkLst>
        </pc:spChg>
        <pc:spChg chg="mod">
          <ac:chgData name="Fu,Yue" userId="a064def1-f041-494f-abd2-d0218fb710d4" providerId="ADAL" clId="{9DC8E157-E715-4A7D-81E1-A94E6B5E43F7}" dt="2020-11-29T04:11:44.508" v="14" actId="27636"/>
          <ac:spMkLst>
            <pc:docMk/>
            <pc:sldMk cId="105186384" sldId="263"/>
            <ac:spMk id="3" creationId="{E747936E-576C-4AAE-8DD4-99372547A029}"/>
          </ac:spMkLst>
        </pc:spChg>
      </pc:sldChg>
      <pc:sldChg chg="modSp">
        <pc:chgData name="Fu,Yue" userId="a064def1-f041-494f-abd2-d0218fb710d4" providerId="ADAL" clId="{9DC8E157-E715-4A7D-81E1-A94E6B5E43F7}" dt="2020-11-29T04:13:42.990" v="27"/>
        <pc:sldMkLst>
          <pc:docMk/>
          <pc:sldMk cId="3199365147" sldId="264"/>
        </pc:sldMkLst>
        <pc:spChg chg="mod">
          <ac:chgData name="Fu,Yue" userId="a064def1-f041-494f-abd2-d0218fb710d4" providerId="ADAL" clId="{9DC8E157-E715-4A7D-81E1-A94E6B5E43F7}" dt="2020-11-29T04:13:42.990" v="27"/>
          <ac:spMkLst>
            <pc:docMk/>
            <pc:sldMk cId="3199365147" sldId="264"/>
            <ac:spMk id="2" creationId="{15781E28-0896-44EC-858E-4325D23EC8DC}"/>
          </ac:spMkLst>
        </pc:spChg>
        <pc:spChg chg="mod">
          <ac:chgData name="Fu,Yue" userId="a064def1-f041-494f-abd2-d0218fb710d4" providerId="ADAL" clId="{9DC8E157-E715-4A7D-81E1-A94E6B5E43F7}" dt="2020-11-29T04:13:42.990" v="27"/>
          <ac:spMkLst>
            <pc:docMk/>
            <pc:sldMk cId="3199365147" sldId="264"/>
            <ac:spMk id="3" creationId="{E747936E-576C-4AAE-8DD4-99372547A029}"/>
          </ac:spMkLst>
        </pc:spChg>
      </pc:sldChg>
      <pc:sldChg chg="modSp new mod">
        <pc:chgData name="Fu,Yue" userId="a064def1-f041-494f-abd2-d0218fb710d4" providerId="ADAL" clId="{9DC8E157-E715-4A7D-81E1-A94E6B5E43F7}" dt="2020-11-29T04:15:07.140" v="51" actId="20577"/>
        <pc:sldMkLst>
          <pc:docMk/>
          <pc:sldMk cId="498227583" sldId="265"/>
        </pc:sldMkLst>
        <pc:spChg chg="mod">
          <ac:chgData name="Fu,Yue" userId="a064def1-f041-494f-abd2-d0218fb710d4" providerId="ADAL" clId="{9DC8E157-E715-4A7D-81E1-A94E6B5E43F7}" dt="2020-11-29T04:15:07.140" v="51" actId="20577"/>
          <ac:spMkLst>
            <pc:docMk/>
            <pc:sldMk cId="498227583" sldId="265"/>
            <ac:spMk id="2" creationId="{485A277A-31CD-4A51-80D0-4EFA036C1EDC}"/>
          </ac:spMkLst>
        </pc:spChg>
      </pc:sldChg>
    </pc:docChg>
  </pc:docChgLst>
  <pc:docChgLst>
    <pc:chgData name="Khan,Saniya Amna" userId="S::sk3862@drexel.edu::0ddf8aa6-769f-4c80-ae5b-d36f8b35267e" providerId="AD" clId="Web-{C662E54C-90FC-453F-9CB5-B22A4E902637}"/>
    <pc:docChg chg="modSld">
      <pc:chgData name="Khan,Saniya Amna" userId="S::sk3862@drexel.edu::0ddf8aa6-769f-4c80-ae5b-d36f8b35267e" providerId="AD" clId="Web-{C662E54C-90FC-453F-9CB5-B22A4E902637}" dt="2020-11-30T04:03:08.478" v="7" actId="20577"/>
      <pc:docMkLst>
        <pc:docMk/>
      </pc:docMkLst>
      <pc:sldChg chg="modSp">
        <pc:chgData name="Khan,Saniya Amna" userId="S::sk3862@drexel.edu::0ddf8aa6-769f-4c80-ae5b-d36f8b35267e" providerId="AD" clId="Web-{C662E54C-90FC-453F-9CB5-B22A4E902637}" dt="2020-11-30T04:03:08.478" v="6" actId="20577"/>
        <pc:sldMkLst>
          <pc:docMk/>
          <pc:sldMk cId="78009445" sldId="256"/>
        </pc:sldMkLst>
        <pc:spChg chg="mod">
          <ac:chgData name="Khan,Saniya Amna" userId="S::sk3862@drexel.edu::0ddf8aa6-769f-4c80-ae5b-d36f8b35267e" providerId="AD" clId="Web-{C662E54C-90FC-453F-9CB5-B22A4E902637}" dt="2020-11-30T04:03:08.478" v="6" actId="20577"/>
          <ac:spMkLst>
            <pc:docMk/>
            <pc:sldMk cId="78009445" sldId="256"/>
            <ac:spMk id="5" creationId="{013A3507-66A6-0C4A-9540-78C6DC779F33}"/>
          </ac:spMkLst>
        </pc:spChg>
      </pc:sldChg>
    </pc:docChg>
  </pc:docChgLst>
  <pc:docChgLst>
    <pc:chgData name="Fu,Yue" userId="S::yf367@drexel.edu::a064def1-f041-494f-abd2-d0218fb710d4" providerId="AD" clId="Web-{150C012E-140F-4008-BA4C-6D6B3E4DBF23}"/>
    <pc:docChg chg="modSld">
      <pc:chgData name="Fu,Yue" userId="S::yf367@drexel.edu::a064def1-f041-494f-abd2-d0218fb710d4" providerId="AD" clId="Web-{150C012E-140F-4008-BA4C-6D6B3E4DBF23}" dt="2020-11-30T00:16:07.034" v="22" actId="20577"/>
      <pc:docMkLst>
        <pc:docMk/>
      </pc:docMkLst>
      <pc:sldChg chg="modSp">
        <pc:chgData name="Fu,Yue" userId="S::yf367@drexel.edu::a064def1-f041-494f-abd2-d0218fb710d4" providerId="AD" clId="Web-{150C012E-140F-4008-BA4C-6D6B3E4DBF23}" dt="2020-11-30T00:14:41.079" v="2" actId="20577"/>
        <pc:sldMkLst>
          <pc:docMk/>
          <pc:sldMk cId="3135551590" sldId="260"/>
        </pc:sldMkLst>
        <pc:spChg chg="mod">
          <ac:chgData name="Fu,Yue" userId="S::yf367@drexel.edu::a064def1-f041-494f-abd2-d0218fb710d4" providerId="AD" clId="Web-{150C012E-140F-4008-BA4C-6D6B3E4DBF23}" dt="2020-11-30T00:14:41.079" v="2" actId="20577"/>
          <ac:spMkLst>
            <pc:docMk/>
            <pc:sldMk cId="3135551590" sldId="260"/>
            <ac:spMk id="2" creationId="{15781E28-0896-44EC-858E-4325D23EC8DC}"/>
          </ac:spMkLst>
        </pc:spChg>
      </pc:sldChg>
      <pc:sldChg chg="modSp">
        <pc:chgData name="Fu,Yue" userId="S::yf367@drexel.edu::a064def1-f041-494f-abd2-d0218fb710d4" providerId="AD" clId="Web-{150C012E-140F-4008-BA4C-6D6B3E4DBF23}" dt="2020-11-30T00:15:29.517" v="5" actId="14100"/>
        <pc:sldMkLst>
          <pc:docMk/>
          <pc:sldMk cId="3199365147" sldId="264"/>
        </pc:sldMkLst>
        <pc:spChg chg="mod">
          <ac:chgData name="Fu,Yue" userId="S::yf367@drexel.edu::a064def1-f041-494f-abd2-d0218fb710d4" providerId="AD" clId="Web-{150C012E-140F-4008-BA4C-6D6B3E4DBF23}" dt="2020-11-30T00:15:29.517" v="5" actId="14100"/>
          <ac:spMkLst>
            <pc:docMk/>
            <pc:sldMk cId="3199365147" sldId="264"/>
            <ac:spMk id="5" creationId="{462A8D6D-06D8-D444-B0D1-011E623D53A4}"/>
          </ac:spMkLst>
        </pc:spChg>
      </pc:sldChg>
      <pc:sldChg chg="modSp">
        <pc:chgData name="Fu,Yue" userId="S::yf367@drexel.edu::a064def1-f041-494f-abd2-d0218fb710d4" providerId="AD" clId="Web-{150C012E-140F-4008-BA4C-6D6B3E4DBF23}" dt="2020-11-30T00:15:49.049" v="6" actId="1076"/>
        <pc:sldMkLst>
          <pc:docMk/>
          <pc:sldMk cId="1500596132" sldId="268"/>
        </pc:sldMkLst>
        <pc:spChg chg="mod">
          <ac:chgData name="Fu,Yue" userId="S::yf367@drexel.edu::a064def1-f041-494f-abd2-d0218fb710d4" providerId="AD" clId="Web-{150C012E-140F-4008-BA4C-6D6B3E4DBF23}" dt="2020-11-30T00:15:49.049" v="6" actId="1076"/>
          <ac:spMkLst>
            <pc:docMk/>
            <pc:sldMk cId="1500596132" sldId="268"/>
            <ac:spMk id="5" creationId="{17AB27D9-9957-1647-986B-AD783587C3E1}"/>
          </ac:spMkLst>
        </pc:spChg>
      </pc:sldChg>
      <pc:sldChg chg="modSp">
        <pc:chgData name="Fu,Yue" userId="S::yf367@drexel.edu::a064def1-f041-494f-abd2-d0218fb710d4" providerId="AD" clId="Web-{150C012E-140F-4008-BA4C-6D6B3E4DBF23}" dt="2020-11-30T00:16:07.034" v="22" actId="20577"/>
        <pc:sldMkLst>
          <pc:docMk/>
          <pc:sldMk cId="367404277" sldId="270"/>
        </pc:sldMkLst>
        <pc:spChg chg="mod">
          <ac:chgData name="Fu,Yue" userId="S::yf367@drexel.edu::a064def1-f041-494f-abd2-d0218fb710d4" providerId="AD" clId="Web-{150C012E-140F-4008-BA4C-6D6B3E4DBF23}" dt="2020-11-30T00:16:07.034" v="22" actId="20577"/>
          <ac:spMkLst>
            <pc:docMk/>
            <pc:sldMk cId="367404277" sldId="270"/>
            <ac:spMk id="3" creationId="{0FDCB312-EFFA-BC46-A39B-C031F1D6EF6B}"/>
          </ac:spMkLst>
        </pc:spChg>
      </pc:sldChg>
    </pc:docChg>
  </pc:docChgLst>
  <pc:docChgLst>
    <pc:chgData name="Khan,Saniya Amna" userId="S::sk3862@drexel.edu::0ddf8aa6-769f-4c80-ae5b-d36f8b35267e" providerId="AD" clId="Web-{8BFCE089-C5E2-46D2-AE05-456A25A2D9CE}"/>
    <pc:docChg chg="addSld modSld sldOrd">
      <pc:chgData name="Khan,Saniya Amna" userId="S::sk3862@drexel.edu::0ddf8aa6-769f-4c80-ae5b-d36f8b35267e" providerId="AD" clId="Web-{8BFCE089-C5E2-46D2-AE05-456A25A2D9CE}" dt="2020-11-30T04:00:26.947" v="2309" actId="20577"/>
      <pc:docMkLst>
        <pc:docMk/>
      </pc:docMkLst>
      <pc:sldChg chg="modSp">
        <pc:chgData name="Khan,Saniya Amna" userId="S::sk3862@drexel.edu::0ddf8aa6-769f-4c80-ae5b-d36f8b35267e" providerId="AD" clId="Web-{8BFCE089-C5E2-46D2-AE05-456A25A2D9CE}" dt="2020-11-30T03:59:21.663" v="2302" actId="20577"/>
        <pc:sldMkLst>
          <pc:docMk/>
          <pc:sldMk cId="960466903" sldId="257"/>
        </pc:sldMkLst>
        <pc:graphicFrameChg chg="modGraphic">
          <ac:chgData name="Khan,Saniya Amna" userId="S::sk3862@drexel.edu::0ddf8aa6-769f-4c80-ae5b-d36f8b35267e" providerId="AD" clId="Web-{8BFCE089-C5E2-46D2-AE05-456A25A2D9CE}" dt="2020-11-30T03:59:21.663" v="2302" actId="20577"/>
          <ac:graphicFrameMkLst>
            <pc:docMk/>
            <pc:sldMk cId="960466903" sldId="257"/>
            <ac:graphicFrameMk id="6" creationId="{BABDDC24-4657-4A0B-8D08-8DF0FA003927}"/>
          </ac:graphicFrameMkLst>
        </pc:graphicFrameChg>
      </pc:sldChg>
      <pc:sldChg chg="modSp">
        <pc:chgData name="Khan,Saniya Amna" userId="S::sk3862@drexel.edu::0ddf8aa6-769f-4c80-ae5b-d36f8b35267e" providerId="AD" clId="Web-{8BFCE089-C5E2-46D2-AE05-456A25A2D9CE}" dt="2020-11-30T03:59:54.836" v="2303" actId="20577"/>
        <pc:sldMkLst>
          <pc:docMk/>
          <pc:sldMk cId="3135551590" sldId="260"/>
        </pc:sldMkLst>
        <pc:spChg chg="mod">
          <ac:chgData name="Khan,Saniya Amna" userId="S::sk3862@drexel.edu::0ddf8aa6-769f-4c80-ae5b-d36f8b35267e" providerId="AD" clId="Web-{8BFCE089-C5E2-46D2-AE05-456A25A2D9CE}" dt="2020-11-30T03:59:54.836" v="2303" actId="20577"/>
          <ac:spMkLst>
            <pc:docMk/>
            <pc:sldMk cId="3135551590" sldId="260"/>
            <ac:spMk id="2" creationId="{15781E28-0896-44EC-858E-4325D23EC8DC}"/>
          </ac:spMkLst>
        </pc:spChg>
      </pc:sldChg>
      <pc:sldChg chg="modSp">
        <pc:chgData name="Khan,Saniya Amna" userId="S::sk3862@drexel.edu::0ddf8aa6-769f-4c80-ae5b-d36f8b35267e" providerId="AD" clId="Web-{8BFCE089-C5E2-46D2-AE05-456A25A2D9CE}" dt="2020-11-30T04:00:26.947" v="2308" actId="20577"/>
        <pc:sldMkLst>
          <pc:docMk/>
          <pc:sldMk cId="979475181" sldId="261"/>
        </pc:sldMkLst>
        <pc:spChg chg="mod">
          <ac:chgData name="Khan,Saniya Amna" userId="S::sk3862@drexel.edu::0ddf8aa6-769f-4c80-ae5b-d36f8b35267e" providerId="AD" clId="Web-{8BFCE089-C5E2-46D2-AE05-456A25A2D9CE}" dt="2020-11-30T04:00:26.947" v="2308" actId="20577"/>
          <ac:spMkLst>
            <pc:docMk/>
            <pc:sldMk cId="979475181" sldId="261"/>
            <ac:spMk id="2" creationId="{3763637C-C31B-48A0-A49E-A929432E2740}"/>
          </ac:spMkLst>
        </pc:spChg>
      </pc:sldChg>
      <pc:sldChg chg="addSp delSp modSp">
        <pc:chgData name="Khan,Saniya Amna" userId="S::sk3862@drexel.edu::0ddf8aa6-769f-4c80-ae5b-d36f8b35267e" providerId="AD" clId="Web-{8BFCE089-C5E2-46D2-AE05-456A25A2D9CE}" dt="2020-11-30T03:51:16.008" v="1695" actId="20577"/>
        <pc:sldMkLst>
          <pc:docMk/>
          <pc:sldMk cId="105186384" sldId="263"/>
        </pc:sldMkLst>
        <pc:spChg chg="mod">
          <ac:chgData name="Khan,Saniya Amna" userId="S::sk3862@drexel.edu::0ddf8aa6-769f-4c80-ae5b-d36f8b35267e" providerId="AD" clId="Web-{8BFCE089-C5E2-46D2-AE05-456A25A2D9CE}" dt="2020-11-30T03:12:53.621" v="582" actId="20577"/>
          <ac:spMkLst>
            <pc:docMk/>
            <pc:sldMk cId="105186384" sldId="263"/>
            <ac:spMk id="2" creationId="{15781E28-0896-44EC-858E-4325D23EC8DC}"/>
          </ac:spMkLst>
        </pc:spChg>
        <pc:spChg chg="mod">
          <ac:chgData name="Khan,Saniya Amna" userId="S::sk3862@drexel.edu::0ddf8aa6-769f-4c80-ae5b-d36f8b35267e" providerId="AD" clId="Web-{8BFCE089-C5E2-46D2-AE05-456A25A2D9CE}" dt="2020-11-30T03:18:25.685" v="822" actId="20577"/>
          <ac:spMkLst>
            <pc:docMk/>
            <pc:sldMk cId="105186384" sldId="263"/>
            <ac:spMk id="3" creationId="{E747936E-576C-4AAE-8DD4-99372547A029}"/>
          </ac:spMkLst>
        </pc:spChg>
        <pc:spChg chg="add mod">
          <ac:chgData name="Khan,Saniya Amna" userId="S::sk3862@drexel.edu::0ddf8aa6-769f-4c80-ae5b-d36f8b35267e" providerId="AD" clId="Web-{8BFCE089-C5E2-46D2-AE05-456A25A2D9CE}" dt="2020-11-30T03:51:16.008" v="1695" actId="20577"/>
          <ac:spMkLst>
            <pc:docMk/>
            <pc:sldMk cId="105186384" sldId="263"/>
            <ac:spMk id="4" creationId="{6C8ACFC6-09FD-41FE-A96E-DBC73BC1AC03}"/>
          </ac:spMkLst>
        </pc:spChg>
        <pc:spChg chg="del mod">
          <ac:chgData name="Khan,Saniya Amna" userId="S::sk3862@drexel.edu::0ddf8aa6-769f-4c80-ae5b-d36f8b35267e" providerId="AD" clId="Web-{8BFCE089-C5E2-46D2-AE05-456A25A2D9CE}" dt="2020-11-30T03:18:06.090" v="812"/>
          <ac:spMkLst>
            <pc:docMk/>
            <pc:sldMk cId="105186384" sldId="263"/>
            <ac:spMk id="5" creationId="{E76E6E2F-B99A-43C1-9A6B-31560D156612}"/>
          </ac:spMkLst>
        </pc:spChg>
      </pc:sldChg>
      <pc:sldChg chg="modSp">
        <pc:chgData name="Khan,Saniya Amna" userId="S::sk3862@drexel.edu::0ddf8aa6-769f-4c80-ae5b-d36f8b35267e" providerId="AD" clId="Web-{8BFCE089-C5E2-46D2-AE05-456A25A2D9CE}" dt="2020-11-30T03:50:44.224" v="1679" actId="20577"/>
        <pc:sldMkLst>
          <pc:docMk/>
          <pc:sldMk cId="367404277" sldId="270"/>
        </pc:sldMkLst>
        <pc:spChg chg="mod">
          <ac:chgData name="Khan,Saniya Amna" userId="S::sk3862@drexel.edu::0ddf8aa6-769f-4c80-ae5b-d36f8b35267e" providerId="AD" clId="Web-{8BFCE089-C5E2-46D2-AE05-456A25A2D9CE}" dt="2020-11-30T03:39:31.575" v="1244" actId="20577"/>
          <ac:spMkLst>
            <pc:docMk/>
            <pc:sldMk cId="367404277" sldId="270"/>
            <ac:spMk id="3" creationId="{0FDCB312-EFFA-BC46-A39B-C031F1D6EF6B}"/>
          </ac:spMkLst>
        </pc:spChg>
        <pc:spChg chg="mod">
          <ac:chgData name="Khan,Saniya Amna" userId="S::sk3862@drexel.edu::0ddf8aa6-769f-4c80-ae5b-d36f8b35267e" providerId="AD" clId="Web-{8BFCE089-C5E2-46D2-AE05-456A25A2D9CE}" dt="2020-11-30T03:50:44.224" v="1679" actId="20577"/>
          <ac:spMkLst>
            <pc:docMk/>
            <pc:sldMk cId="367404277" sldId="270"/>
            <ac:spMk id="5" creationId="{17AB27D9-9957-1647-986B-AD783587C3E1}"/>
          </ac:spMkLst>
        </pc:spChg>
        <pc:graphicFrameChg chg="mod modGraphic">
          <ac:chgData name="Khan,Saniya Amna" userId="S::sk3862@drexel.edu::0ddf8aa6-769f-4c80-ae5b-d36f8b35267e" providerId="AD" clId="Web-{8BFCE089-C5E2-46D2-AE05-456A25A2D9CE}" dt="2020-11-30T03:50:31.411" v="1677"/>
          <ac:graphicFrameMkLst>
            <pc:docMk/>
            <pc:sldMk cId="367404277" sldId="270"/>
            <ac:graphicFrameMk id="4" creationId="{E326B856-8389-4A7C-8BC6-D479612AE812}"/>
          </ac:graphicFrameMkLst>
        </pc:graphicFrameChg>
      </pc:sldChg>
      <pc:sldChg chg="addSp delSp modSp add ord replId">
        <pc:chgData name="Khan,Saniya Amna" userId="S::sk3862@drexel.edu::0ddf8aa6-769f-4c80-ae5b-d36f8b35267e" providerId="AD" clId="Web-{8BFCE089-C5E2-46D2-AE05-456A25A2D9CE}" dt="2020-11-30T03:54:09.018" v="1936"/>
        <pc:sldMkLst>
          <pc:docMk/>
          <pc:sldMk cId="2347797698" sldId="278"/>
        </pc:sldMkLst>
        <pc:spChg chg="mod">
          <ac:chgData name="Khan,Saniya Amna" userId="S::sk3862@drexel.edu::0ddf8aa6-769f-4c80-ae5b-d36f8b35267e" providerId="AD" clId="Web-{8BFCE089-C5E2-46D2-AE05-456A25A2D9CE}" dt="2020-11-30T03:41:30.661" v="1413" actId="20577"/>
          <ac:spMkLst>
            <pc:docMk/>
            <pc:sldMk cId="2347797698" sldId="278"/>
            <ac:spMk id="3" creationId="{0FDCB312-EFFA-BC46-A39B-C031F1D6EF6B}"/>
          </ac:spMkLst>
        </pc:spChg>
        <pc:spChg chg="mod">
          <ac:chgData name="Khan,Saniya Amna" userId="S::sk3862@drexel.edu::0ddf8aa6-769f-4c80-ae5b-d36f8b35267e" providerId="AD" clId="Web-{8BFCE089-C5E2-46D2-AE05-456A25A2D9CE}" dt="2020-11-30T03:49:44.142" v="1649" actId="1076"/>
          <ac:spMkLst>
            <pc:docMk/>
            <pc:sldMk cId="2347797698" sldId="278"/>
            <ac:spMk id="12" creationId="{03013756-660E-C940-AA71-ACC06D7356C5}"/>
          </ac:spMkLst>
        </pc:spChg>
        <pc:graphicFrameChg chg="del">
          <ac:chgData name="Khan,Saniya Amna" userId="S::sk3862@drexel.edu::0ddf8aa6-769f-4c80-ae5b-d36f8b35267e" providerId="AD" clId="Web-{8BFCE089-C5E2-46D2-AE05-456A25A2D9CE}" dt="2020-11-30T03:42:03.194" v="1415"/>
          <ac:graphicFrameMkLst>
            <pc:docMk/>
            <pc:sldMk cId="2347797698" sldId="278"/>
            <ac:graphicFrameMk id="4" creationId="{D1A67FBE-F101-4922-AAF4-8247DA79604A}"/>
          </ac:graphicFrameMkLst>
        </pc:graphicFrameChg>
        <pc:graphicFrameChg chg="add del mod modGraphic">
          <ac:chgData name="Khan,Saniya Amna" userId="S::sk3862@drexel.edu::0ddf8aa6-769f-4c80-ae5b-d36f8b35267e" providerId="AD" clId="Web-{8BFCE089-C5E2-46D2-AE05-456A25A2D9CE}" dt="2020-11-30T03:48:28.201" v="1575"/>
          <ac:graphicFrameMkLst>
            <pc:docMk/>
            <pc:sldMk cId="2347797698" sldId="278"/>
            <ac:graphicFrameMk id="6" creationId="{CA122B66-1102-4EB0-B26D-BC234E20472C}"/>
          </ac:graphicFrameMkLst>
        </pc:graphicFrameChg>
        <pc:graphicFrameChg chg="add mod modGraphic">
          <ac:chgData name="Khan,Saniya Amna" userId="S::sk3862@drexel.edu::0ddf8aa6-769f-4c80-ae5b-d36f8b35267e" providerId="AD" clId="Web-{8BFCE089-C5E2-46D2-AE05-456A25A2D9CE}" dt="2020-11-30T03:48:56.890" v="1625" actId="1076"/>
          <ac:graphicFrameMkLst>
            <pc:docMk/>
            <pc:sldMk cId="2347797698" sldId="278"/>
            <ac:graphicFrameMk id="8" creationId="{DD1CD5A9-DA35-4375-AB8C-2D3EBB5F7265}"/>
          </ac:graphicFrameMkLst>
        </pc:graphicFrameChg>
        <pc:graphicFrameChg chg="mod modGraphic">
          <ac:chgData name="Khan,Saniya Amna" userId="S::sk3862@drexel.edu::0ddf8aa6-769f-4c80-ae5b-d36f8b35267e" providerId="AD" clId="Web-{8BFCE089-C5E2-46D2-AE05-456A25A2D9CE}" dt="2020-11-30T03:41:55.194" v="1414"/>
          <ac:graphicFrameMkLst>
            <pc:docMk/>
            <pc:sldMk cId="2347797698" sldId="278"/>
            <ac:graphicFrameMk id="10" creationId="{7E8DAF7B-DF7B-0840-A90D-C7F523C99ECB}"/>
          </ac:graphicFrameMkLst>
        </pc:graphicFrameChg>
        <pc:graphicFrameChg chg="add del mod modGraphic">
          <ac:chgData name="Khan,Saniya Amna" userId="S::sk3862@drexel.edu::0ddf8aa6-769f-4c80-ae5b-d36f8b35267e" providerId="AD" clId="Web-{8BFCE089-C5E2-46D2-AE05-456A25A2D9CE}" dt="2020-11-30T03:54:09.018" v="1936"/>
          <ac:graphicFrameMkLst>
            <pc:docMk/>
            <pc:sldMk cId="2347797698" sldId="278"/>
            <ac:graphicFrameMk id="11" creationId="{B933B092-6F1F-444A-AC34-BFE9F8744474}"/>
          </ac:graphicFrameMkLst>
        </pc:graphicFrameChg>
        <pc:picChg chg="add del mod">
          <ac:chgData name="Khan,Saniya Amna" userId="S::sk3862@drexel.edu::0ddf8aa6-769f-4c80-ae5b-d36f8b35267e" providerId="AD" clId="Web-{8BFCE089-C5E2-46D2-AE05-456A25A2D9CE}" dt="2020-11-30T03:45:56.364" v="1512"/>
          <ac:picMkLst>
            <pc:docMk/>
            <pc:sldMk cId="2347797698" sldId="278"/>
            <ac:picMk id="2" creationId="{1CC3FEB4-FEC2-43D2-93AC-402E5D3A7051}"/>
          </ac:picMkLst>
        </pc:picChg>
      </pc:sldChg>
      <pc:sldChg chg="addSp delSp modSp add replId">
        <pc:chgData name="Khan,Saniya Amna" userId="S::sk3862@drexel.edu::0ddf8aa6-769f-4c80-ae5b-d36f8b35267e" providerId="AD" clId="Web-{8BFCE089-C5E2-46D2-AE05-456A25A2D9CE}" dt="2020-11-30T03:58:29.425" v="2293"/>
        <pc:sldMkLst>
          <pc:docMk/>
          <pc:sldMk cId="243396149" sldId="280"/>
        </pc:sldMkLst>
        <pc:spChg chg="mod">
          <ac:chgData name="Khan,Saniya Amna" userId="S::sk3862@drexel.edu::0ddf8aa6-769f-4c80-ae5b-d36f8b35267e" providerId="AD" clId="Web-{8BFCE089-C5E2-46D2-AE05-456A25A2D9CE}" dt="2020-11-30T03:54:43.317" v="1942" actId="20577"/>
          <ac:spMkLst>
            <pc:docMk/>
            <pc:sldMk cId="243396149" sldId="280"/>
            <ac:spMk id="3" creationId="{0FDCB312-EFFA-BC46-A39B-C031F1D6EF6B}"/>
          </ac:spMkLst>
        </pc:spChg>
        <pc:spChg chg="del">
          <ac:chgData name="Khan,Saniya Amna" userId="S::sk3862@drexel.edu::0ddf8aa6-769f-4c80-ae5b-d36f8b35267e" providerId="AD" clId="Web-{8BFCE089-C5E2-46D2-AE05-456A25A2D9CE}" dt="2020-11-30T03:54:48.676" v="1944"/>
          <ac:spMkLst>
            <pc:docMk/>
            <pc:sldMk cId="243396149" sldId="280"/>
            <ac:spMk id="12" creationId="{03013756-660E-C940-AA71-ACC06D7356C5}"/>
          </ac:spMkLst>
        </pc:spChg>
        <pc:graphicFrameChg chg="add mod modGraphic">
          <ac:chgData name="Khan,Saniya Amna" userId="S::sk3862@drexel.edu::0ddf8aa6-769f-4c80-ae5b-d36f8b35267e" providerId="AD" clId="Web-{8BFCE089-C5E2-46D2-AE05-456A25A2D9CE}" dt="2020-11-30T03:58:29.425" v="2293"/>
          <ac:graphicFrameMkLst>
            <pc:docMk/>
            <pc:sldMk cId="243396149" sldId="280"/>
            <ac:graphicFrameMk id="4" creationId="{90B58277-0A20-4B4D-B243-A609AEF325EB}"/>
          </ac:graphicFrameMkLst>
        </pc:graphicFrameChg>
        <pc:graphicFrameChg chg="del">
          <ac:chgData name="Khan,Saniya Amna" userId="S::sk3862@drexel.edu::0ddf8aa6-769f-4c80-ae5b-d36f8b35267e" providerId="AD" clId="Web-{8BFCE089-C5E2-46D2-AE05-456A25A2D9CE}" dt="2020-11-30T03:54:49.770" v="1945"/>
          <ac:graphicFrameMkLst>
            <pc:docMk/>
            <pc:sldMk cId="243396149" sldId="280"/>
            <ac:graphicFrameMk id="8" creationId="{DD1CD5A9-DA35-4375-AB8C-2D3EBB5F7265}"/>
          </ac:graphicFrameMkLst>
        </pc:graphicFrameChg>
        <pc:graphicFrameChg chg="del">
          <ac:chgData name="Khan,Saniya Amna" userId="S::sk3862@drexel.edu::0ddf8aa6-769f-4c80-ae5b-d36f8b35267e" providerId="AD" clId="Web-{8BFCE089-C5E2-46D2-AE05-456A25A2D9CE}" dt="2020-11-30T03:54:46.411" v="1943"/>
          <ac:graphicFrameMkLst>
            <pc:docMk/>
            <pc:sldMk cId="243396149" sldId="280"/>
            <ac:graphicFrameMk id="10" creationId="{7E8DAF7B-DF7B-0840-A90D-C7F523C99ECB}"/>
          </ac:graphicFrameMkLst>
        </pc:graphicFrameChg>
      </pc:sldChg>
    </pc:docChg>
  </pc:docChgLst>
  <pc:docChgLst>
    <pc:chgData name="Wang,Tianyue" userId="S::tw695@drexel.edu::ff97e0f5-afda-4130-9e83-5d9596e968be" providerId="AD" clId="Web-{AACFCE26-C786-4D1A-B905-D4B1EB47E1E0}"/>
    <pc:docChg chg="modSld">
      <pc:chgData name="Wang,Tianyue" userId="S::tw695@drexel.edu::ff97e0f5-afda-4130-9e83-5d9596e968be" providerId="AD" clId="Web-{AACFCE26-C786-4D1A-B905-D4B1EB47E1E0}" dt="2020-11-30T00:04:45.968" v="2" actId="20577"/>
      <pc:docMkLst>
        <pc:docMk/>
      </pc:docMkLst>
      <pc:sldChg chg="modSp">
        <pc:chgData name="Wang,Tianyue" userId="S::tw695@drexel.edu::ff97e0f5-afda-4130-9e83-5d9596e968be" providerId="AD" clId="Web-{AACFCE26-C786-4D1A-B905-D4B1EB47E1E0}" dt="2020-11-30T00:04:45.968" v="2" actId="20577"/>
        <pc:sldMkLst>
          <pc:docMk/>
          <pc:sldMk cId="3135551590" sldId="260"/>
        </pc:sldMkLst>
        <pc:spChg chg="mod">
          <ac:chgData name="Wang,Tianyue" userId="S::tw695@drexel.edu::ff97e0f5-afda-4130-9e83-5d9596e968be" providerId="AD" clId="Web-{AACFCE26-C786-4D1A-B905-D4B1EB47E1E0}" dt="2020-11-30T00:04:45.968" v="2" actId="20577"/>
          <ac:spMkLst>
            <pc:docMk/>
            <pc:sldMk cId="3135551590" sldId="260"/>
            <ac:spMk id="3" creationId="{E747936E-576C-4AAE-8DD4-99372547A029}"/>
          </ac:spMkLst>
        </pc:spChg>
      </pc:sldChg>
    </pc:docChg>
  </pc:docChgLst>
  <pc:docChgLst>
    <pc:chgData name="Khan,Saniya Amna" userId="S::sk3862@drexel.edu::0ddf8aa6-769f-4c80-ae5b-d36f8b35267e" providerId="AD" clId="Web-{8F8BFFF5-95F2-4AFE-BC66-63746B7494FC}"/>
    <pc:docChg chg="modSld">
      <pc:chgData name="Khan,Saniya Amna" userId="S::sk3862@drexel.edu::0ddf8aa6-769f-4c80-ae5b-d36f8b35267e" providerId="AD" clId="Web-{8F8BFFF5-95F2-4AFE-BC66-63746B7494FC}" dt="2020-11-30T04:11:23.907" v="18" actId="20577"/>
      <pc:docMkLst>
        <pc:docMk/>
      </pc:docMkLst>
      <pc:sldChg chg="modSp">
        <pc:chgData name="Khan,Saniya Amna" userId="S::sk3862@drexel.edu::0ddf8aa6-769f-4c80-ae5b-d36f8b35267e" providerId="AD" clId="Web-{8F8BFFF5-95F2-4AFE-BC66-63746B7494FC}" dt="2020-11-30T04:11:19.703" v="16" actId="20577"/>
        <pc:sldMkLst>
          <pc:docMk/>
          <pc:sldMk cId="3888803246" sldId="276"/>
        </pc:sldMkLst>
        <pc:spChg chg="mod">
          <ac:chgData name="Khan,Saniya Amna" userId="S::sk3862@drexel.edu::0ddf8aa6-769f-4c80-ae5b-d36f8b35267e" providerId="AD" clId="Web-{8F8BFFF5-95F2-4AFE-BC66-63746B7494FC}" dt="2020-11-30T04:11:19.703" v="16" actId="20577"/>
          <ac:spMkLst>
            <pc:docMk/>
            <pc:sldMk cId="3888803246" sldId="276"/>
            <ac:spMk id="2" creationId="{485A277A-31CD-4A51-80D0-4EFA036C1EDC}"/>
          </ac:spMkLst>
        </pc:spChg>
      </pc:sldChg>
    </pc:docChg>
  </pc:docChgLst>
  <pc:docChgLst>
    <pc:chgData name="Natu,Varun" userId="S::vrn27@drexel.edu::3163fa9f-6e03-47a5-be7a-58c97f3ef569" providerId="AD" clId="Web-{2F3E3A61-6CEF-460B-8479-CAD02406F908}"/>
    <pc:docChg chg="addSld">
      <pc:chgData name="Natu,Varun" userId="S::vrn27@drexel.edu::3163fa9f-6e03-47a5-be7a-58c97f3ef569" providerId="AD" clId="Web-{2F3E3A61-6CEF-460B-8479-CAD02406F908}" dt="2020-11-30T01:31:10.218" v="2"/>
      <pc:docMkLst>
        <pc:docMk/>
      </pc:docMkLst>
      <pc:sldChg chg="add">
        <pc:chgData name="Natu,Varun" userId="S::vrn27@drexel.edu::3163fa9f-6e03-47a5-be7a-58c97f3ef569" providerId="AD" clId="Web-{2F3E3A61-6CEF-460B-8479-CAD02406F908}" dt="2020-11-30T01:31:09.421" v="0"/>
        <pc:sldMkLst>
          <pc:docMk/>
          <pc:sldMk cId="2421320140" sldId="274"/>
        </pc:sldMkLst>
      </pc:sldChg>
      <pc:sldChg chg="add">
        <pc:chgData name="Natu,Varun" userId="S::vrn27@drexel.edu::3163fa9f-6e03-47a5-be7a-58c97f3ef569" providerId="AD" clId="Web-{2F3E3A61-6CEF-460B-8479-CAD02406F908}" dt="2020-11-30T01:31:09.749" v="1"/>
        <pc:sldMkLst>
          <pc:docMk/>
          <pc:sldMk cId="2253866481" sldId="275"/>
        </pc:sldMkLst>
      </pc:sldChg>
      <pc:sldChg chg="add">
        <pc:chgData name="Natu,Varun" userId="S::vrn27@drexel.edu::3163fa9f-6e03-47a5-be7a-58c97f3ef569" providerId="AD" clId="Web-{2F3E3A61-6CEF-460B-8479-CAD02406F908}" dt="2020-11-30T01:31:10.218" v="2"/>
        <pc:sldMkLst>
          <pc:docMk/>
          <pc:sldMk cId="3888803246" sldId="276"/>
        </pc:sldMkLst>
      </pc:sldChg>
    </pc:docChg>
  </pc:docChgLst>
  <pc:docChgLst>
    <pc:chgData name="Wang,Tianyue" userId="S::tw695@drexel.edu::ff97e0f5-afda-4130-9e83-5d9596e968be" providerId="AD" clId="Web-{E1BFD080-83D9-4395-9675-18A898F60415}"/>
    <pc:docChg chg="modSld">
      <pc:chgData name="Wang,Tianyue" userId="S::tw695@drexel.edu::ff97e0f5-afda-4130-9e83-5d9596e968be" providerId="AD" clId="Web-{E1BFD080-83D9-4395-9675-18A898F60415}" dt="2020-11-30T02:36:26.355" v="2" actId="1076"/>
      <pc:docMkLst>
        <pc:docMk/>
      </pc:docMkLst>
      <pc:sldChg chg="modSp">
        <pc:chgData name="Wang,Tianyue" userId="S::tw695@drexel.edu::ff97e0f5-afda-4130-9e83-5d9596e968be" providerId="AD" clId="Web-{E1BFD080-83D9-4395-9675-18A898F60415}" dt="2020-11-30T02:36:26.355" v="2" actId="1076"/>
        <pc:sldMkLst>
          <pc:docMk/>
          <pc:sldMk cId="3821477403" sldId="272"/>
        </pc:sldMkLst>
        <pc:spChg chg="mod">
          <ac:chgData name="Wang,Tianyue" userId="S::tw695@drexel.edu::ff97e0f5-afda-4130-9e83-5d9596e968be" providerId="AD" clId="Web-{E1BFD080-83D9-4395-9675-18A898F60415}" dt="2020-11-30T02:36:26.355" v="2" actId="1076"/>
          <ac:spMkLst>
            <pc:docMk/>
            <pc:sldMk cId="3821477403" sldId="272"/>
            <ac:spMk id="2" creationId="{9B3152F2-CDA9-48C4-A256-D1CF89400117}"/>
          </ac:spMkLst>
        </pc:spChg>
      </pc:sldChg>
    </pc:docChg>
  </pc:docChgLst>
  <pc:docChgLst>
    <pc:chgData name="Fu,Yue" userId="S::yf367@drexel.edu::a064def1-f041-494f-abd2-d0218fb710d4" providerId="AD" clId="Web-{5D410EEF-16AD-4D5E-9478-6B5DA13391E5}"/>
    <pc:docChg chg="addSld delSld modSld">
      <pc:chgData name="Fu,Yue" userId="S::yf367@drexel.edu::a064def1-f041-494f-abd2-d0218fb710d4" providerId="AD" clId="Web-{5D410EEF-16AD-4D5E-9478-6B5DA13391E5}" dt="2020-11-29T22:23:41.860" v="260" actId="20577"/>
      <pc:docMkLst>
        <pc:docMk/>
      </pc:docMkLst>
      <pc:sldChg chg="modSp">
        <pc:chgData name="Fu,Yue" userId="S::yf367@drexel.edu::a064def1-f041-494f-abd2-d0218fb710d4" providerId="AD" clId="Web-{5D410EEF-16AD-4D5E-9478-6B5DA13391E5}" dt="2020-11-29T22:02:29.303" v="12" actId="20577"/>
        <pc:sldMkLst>
          <pc:docMk/>
          <pc:sldMk cId="3135551590" sldId="260"/>
        </pc:sldMkLst>
        <pc:spChg chg="mod">
          <ac:chgData name="Fu,Yue" userId="S::yf367@drexel.edu::a064def1-f041-494f-abd2-d0218fb710d4" providerId="AD" clId="Web-{5D410EEF-16AD-4D5E-9478-6B5DA13391E5}" dt="2020-11-29T22:02:29.303" v="12" actId="20577"/>
          <ac:spMkLst>
            <pc:docMk/>
            <pc:sldMk cId="3135551590" sldId="260"/>
            <ac:spMk id="2" creationId="{15781E28-0896-44EC-858E-4325D23EC8DC}"/>
          </ac:spMkLst>
        </pc:spChg>
        <pc:spChg chg="mod">
          <ac:chgData name="Fu,Yue" userId="S::yf367@drexel.edu::a064def1-f041-494f-abd2-d0218fb710d4" providerId="AD" clId="Web-{5D410EEF-16AD-4D5E-9478-6B5DA13391E5}" dt="2020-11-29T22:02:22.850" v="9" actId="20577"/>
          <ac:spMkLst>
            <pc:docMk/>
            <pc:sldMk cId="3135551590" sldId="260"/>
            <ac:spMk id="3" creationId="{E747936E-576C-4AAE-8DD4-99372547A029}"/>
          </ac:spMkLst>
        </pc:spChg>
      </pc:sldChg>
      <pc:sldChg chg="addSp delSp modSp">
        <pc:chgData name="Fu,Yue" userId="S::yf367@drexel.edu::a064def1-f041-494f-abd2-d0218fb710d4" providerId="AD" clId="Web-{5D410EEF-16AD-4D5E-9478-6B5DA13391E5}" dt="2020-11-29T22:23:29.141" v="257" actId="1076"/>
        <pc:sldMkLst>
          <pc:docMk/>
          <pc:sldMk cId="3199365147" sldId="264"/>
        </pc:sldMkLst>
        <pc:spChg chg="mod">
          <ac:chgData name="Fu,Yue" userId="S::yf367@drexel.edu::a064def1-f041-494f-abd2-d0218fb710d4" providerId="AD" clId="Web-{5D410EEF-16AD-4D5E-9478-6B5DA13391E5}" dt="2020-11-29T22:23:19.703" v="255" actId="1076"/>
          <ac:spMkLst>
            <pc:docMk/>
            <pc:sldMk cId="3199365147" sldId="264"/>
            <ac:spMk id="2" creationId="{15781E28-0896-44EC-858E-4325D23EC8DC}"/>
          </ac:spMkLst>
        </pc:spChg>
        <pc:spChg chg="mod">
          <ac:chgData name="Fu,Yue" userId="S::yf367@drexel.edu::a064def1-f041-494f-abd2-d0218fb710d4" providerId="AD" clId="Web-{5D410EEF-16AD-4D5E-9478-6B5DA13391E5}" dt="2020-11-29T22:22:18.623" v="229" actId="1076"/>
          <ac:spMkLst>
            <pc:docMk/>
            <pc:sldMk cId="3199365147" sldId="264"/>
            <ac:spMk id="3" creationId="{E747936E-576C-4AAE-8DD4-99372547A029}"/>
          </ac:spMkLst>
        </pc:spChg>
        <pc:spChg chg="add mod">
          <ac:chgData name="Fu,Yue" userId="S::yf367@drexel.edu::a064def1-f041-494f-abd2-d0218fb710d4" providerId="AD" clId="Web-{5D410EEF-16AD-4D5E-9478-6B5DA13391E5}" dt="2020-11-29T22:23:26.781" v="256" actId="1076"/>
          <ac:spMkLst>
            <pc:docMk/>
            <pc:sldMk cId="3199365147" sldId="264"/>
            <ac:spMk id="6" creationId="{7A056B97-C5C9-41F0-8F12-5AD2AFDC36A5}"/>
          </ac:spMkLst>
        </pc:spChg>
        <pc:spChg chg="add mod">
          <ac:chgData name="Fu,Yue" userId="S::yf367@drexel.edu::a064def1-f041-494f-abd2-d0218fb710d4" providerId="AD" clId="Web-{5D410EEF-16AD-4D5E-9478-6B5DA13391E5}" dt="2020-11-29T22:22:42.749" v="240" actId="1076"/>
          <ac:spMkLst>
            <pc:docMk/>
            <pc:sldMk cId="3199365147" sldId="264"/>
            <ac:spMk id="7" creationId="{DC5D4BB7-0BC3-470A-AE0B-68A2D8610398}"/>
          </ac:spMkLst>
        </pc:spChg>
        <pc:spChg chg="add del">
          <ac:chgData name="Fu,Yue" userId="S::yf367@drexel.edu::a064def1-f041-494f-abd2-d0218fb710d4" providerId="AD" clId="Web-{5D410EEF-16AD-4D5E-9478-6B5DA13391E5}" dt="2020-11-29T22:21:21.356" v="173"/>
          <ac:spMkLst>
            <pc:docMk/>
            <pc:sldMk cId="3199365147" sldId="264"/>
            <ac:spMk id="8" creationId="{FA697D72-CC01-4FEC-A65A-0F440152D13C}"/>
          </ac:spMkLst>
        </pc:spChg>
        <pc:spChg chg="add del mod">
          <ac:chgData name="Fu,Yue" userId="S::yf367@drexel.edu::a064def1-f041-494f-abd2-d0218fb710d4" providerId="AD" clId="Web-{5D410EEF-16AD-4D5E-9478-6B5DA13391E5}" dt="2020-11-29T22:22:23.436" v="233"/>
          <ac:spMkLst>
            <pc:docMk/>
            <pc:sldMk cId="3199365147" sldId="264"/>
            <ac:spMk id="9" creationId="{BEF8F407-43DD-42AE-8FE1-B9E66122F3DD}"/>
          </ac:spMkLst>
        </pc:spChg>
        <pc:picChg chg="add del mod">
          <ac:chgData name="Fu,Yue" userId="S::yf367@drexel.edu::a064def1-f041-494f-abd2-d0218fb710d4" providerId="AD" clId="Web-{5D410EEF-16AD-4D5E-9478-6B5DA13391E5}" dt="2020-11-29T22:07:56.720" v="84"/>
          <ac:picMkLst>
            <pc:docMk/>
            <pc:sldMk cId="3199365147" sldId="264"/>
            <ac:picMk id="4" creationId="{3C5E5D92-EA02-4F57-A42F-8FC0A9D07F17}"/>
          </ac:picMkLst>
        </pc:picChg>
        <pc:picChg chg="add mod">
          <ac:chgData name="Fu,Yue" userId="S::yf367@drexel.edu::a064def1-f041-494f-abd2-d0218fb710d4" providerId="AD" clId="Web-{5D410EEF-16AD-4D5E-9478-6B5DA13391E5}" dt="2020-11-29T22:23:29.141" v="257" actId="1076"/>
          <ac:picMkLst>
            <pc:docMk/>
            <pc:sldMk cId="3199365147" sldId="264"/>
            <ac:picMk id="10" creationId="{872FF16A-2BCC-4297-864D-DC54C181CCA3}"/>
          </ac:picMkLst>
        </pc:picChg>
      </pc:sldChg>
      <pc:sldChg chg="new del">
        <pc:chgData name="Fu,Yue" userId="S::yf367@drexel.edu::a064def1-f041-494f-abd2-d0218fb710d4" providerId="AD" clId="Web-{5D410EEF-16AD-4D5E-9478-6B5DA13391E5}" dt="2020-11-29T22:07:01.390" v="26"/>
        <pc:sldMkLst>
          <pc:docMk/>
          <pc:sldMk cId="1910791430" sldId="266"/>
        </pc:sldMkLst>
      </pc:sldChg>
      <pc:sldChg chg="addSp delSp modSp new">
        <pc:chgData name="Fu,Yue" userId="S::yf367@drexel.edu::a064def1-f041-494f-abd2-d0218fb710d4" providerId="AD" clId="Web-{5D410EEF-16AD-4D5E-9478-6B5DA13391E5}" dt="2020-11-29T22:23:40.891" v="258" actId="20577"/>
        <pc:sldMkLst>
          <pc:docMk/>
          <pc:sldMk cId="1454301996" sldId="267"/>
        </pc:sldMkLst>
        <pc:spChg chg="mod">
          <ac:chgData name="Fu,Yue" userId="S::yf367@drexel.edu::a064def1-f041-494f-abd2-d0218fb710d4" providerId="AD" clId="Web-{5D410EEF-16AD-4D5E-9478-6B5DA13391E5}" dt="2020-11-29T22:23:40.891" v="258" actId="20577"/>
          <ac:spMkLst>
            <pc:docMk/>
            <pc:sldMk cId="1454301996" sldId="267"/>
            <ac:spMk id="3" creationId="{4CC23B7A-BD72-429C-8FB4-A0AB57482697}"/>
          </ac:spMkLst>
        </pc:spChg>
        <pc:spChg chg="del">
          <ac:chgData name="Fu,Yue" userId="S::yf367@drexel.edu::a064def1-f041-494f-abd2-d0218fb710d4" providerId="AD" clId="Web-{5D410EEF-16AD-4D5E-9478-6B5DA13391E5}" dt="2020-11-29T22:07:23.984" v="75"/>
          <ac:spMkLst>
            <pc:docMk/>
            <pc:sldMk cId="1454301996" sldId="267"/>
            <ac:spMk id="4" creationId="{53DA9E0A-3451-40D5-850B-04D5164E60B9}"/>
          </ac:spMkLst>
        </pc:spChg>
        <pc:spChg chg="add mod">
          <ac:chgData name="Fu,Yue" userId="S::yf367@drexel.edu::a064def1-f041-494f-abd2-d0218fb710d4" providerId="AD" clId="Web-{5D410EEF-16AD-4D5E-9478-6B5DA13391E5}" dt="2020-11-29T22:22:25.623" v="234"/>
          <ac:spMkLst>
            <pc:docMk/>
            <pc:sldMk cId="1454301996" sldId="267"/>
            <ac:spMk id="7" creationId="{3F5A2076-8D83-4E43-BEEE-0334971AE9BE}"/>
          </ac:spMkLst>
        </pc:spChg>
        <pc:picChg chg="add del mod ord">
          <ac:chgData name="Fu,Yue" userId="S::yf367@drexel.edu::a064def1-f041-494f-abd2-d0218fb710d4" providerId="AD" clId="Web-{5D410EEF-16AD-4D5E-9478-6B5DA13391E5}" dt="2020-11-29T22:22:25.623" v="234"/>
          <ac:picMkLst>
            <pc:docMk/>
            <pc:sldMk cId="1454301996" sldId="267"/>
            <ac:picMk id="5" creationId="{27B317A3-C13D-4316-AAD5-6BC261819927}"/>
          </ac:picMkLst>
        </pc:picChg>
      </pc:sldChg>
    </pc:docChg>
  </pc:docChgLst>
  <pc:docChgLst>
    <pc:chgData name="Natu,Varun" userId="S::vrn27@drexel.edu::3163fa9f-6e03-47a5-be7a-58c97f3ef569" providerId="AD" clId="Web-{5FE6FB4F-049D-4CFA-A3FB-0391E6A5E769}"/>
    <pc:docChg chg="addSld modSld">
      <pc:chgData name="Natu,Varun" userId="S::vrn27@drexel.edu::3163fa9f-6e03-47a5-be7a-58c97f3ef569" providerId="AD" clId="Web-{5FE6FB4F-049D-4CFA-A3FB-0391E6A5E769}" dt="2020-11-30T01:51:55.886" v="2463" actId="20577"/>
      <pc:docMkLst>
        <pc:docMk/>
      </pc:docMkLst>
      <pc:sldChg chg="modSp new">
        <pc:chgData name="Natu,Varun" userId="S::vrn27@drexel.edu::3163fa9f-6e03-47a5-be7a-58c97f3ef569" providerId="AD" clId="Web-{5FE6FB4F-049D-4CFA-A3FB-0391E6A5E769}" dt="2020-11-30T01:51:55.886" v="2462" actId="20577"/>
        <pc:sldMkLst>
          <pc:docMk/>
          <pc:sldMk cId="1358684768" sldId="277"/>
        </pc:sldMkLst>
        <pc:spChg chg="mod">
          <ac:chgData name="Natu,Varun" userId="S::vrn27@drexel.edu::3163fa9f-6e03-47a5-be7a-58c97f3ef569" providerId="AD" clId="Web-{5FE6FB4F-049D-4CFA-A3FB-0391E6A5E769}" dt="2020-11-30T01:51:49.761" v="2460" actId="1076"/>
          <ac:spMkLst>
            <pc:docMk/>
            <pc:sldMk cId="1358684768" sldId="277"/>
            <ac:spMk id="2" creationId="{6692AAF7-EADE-4E11-B9C9-A2070C79CBC7}"/>
          </ac:spMkLst>
        </pc:spChg>
        <pc:spChg chg="mod">
          <ac:chgData name="Natu,Varun" userId="S::vrn27@drexel.edu::3163fa9f-6e03-47a5-be7a-58c97f3ef569" providerId="AD" clId="Web-{5FE6FB4F-049D-4CFA-A3FB-0391E6A5E769}" dt="2020-11-30T01:51:55.886" v="2462" actId="20577"/>
          <ac:spMkLst>
            <pc:docMk/>
            <pc:sldMk cId="1358684768" sldId="277"/>
            <ac:spMk id="3" creationId="{586A7DED-2120-40BE-8D8F-3322080EDEFA}"/>
          </ac:spMkLst>
        </pc:spChg>
      </pc:sldChg>
    </pc:docChg>
  </pc:docChgLst>
  <pc:docChgLst>
    <pc:chgData name="Fu,Yue" userId="S::yf367@drexel.edu::a064def1-f041-494f-abd2-d0218fb710d4" providerId="AD" clId="Web-{73ED7E04-5B73-4C6F-8664-A6184429FD01}"/>
    <pc:docChg chg="delSld modSld">
      <pc:chgData name="Fu,Yue" userId="S::yf367@drexel.edu::a064def1-f041-494f-abd2-d0218fb710d4" providerId="AD" clId="Web-{73ED7E04-5B73-4C6F-8664-A6184429FD01}" dt="2020-11-30T02:11:03.299" v="361" actId="20577"/>
      <pc:docMkLst>
        <pc:docMk/>
      </pc:docMkLst>
      <pc:sldChg chg="del">
        <pc:chgData name="Fu,Yue" userId="S::yf367@drexel.edu::a064def1-f041-494f-abd2-d0218fb710d4" providerId="AD" clId="Web-{73ED7E04-5B73-4C6F-8664-A6184429FD01}" dt="2020-11-30T01:51:11.150" v="0"/>
        <pc:sldMkLst>
          <pc:docMk/>
          <pc:sldMk cId="498227583" sldId="265"/>
        </pc:sldMkLst>
      </pc:sldChg>
      <pc:sldChg chg="addSp delSp modSp">
        <pc:chgData name="Fu,Yue" userId="S::yf367@drexel.edu::a064def1-f041-494f-abd2-d0218fb710d4" providerId="AD" clId="Web-{73ED7E04-5B73-4C6F-8664-A6184429FD01}" dt="2020-11-30T02:06:39.466" v="340" actId="1076"/>
        <pc:sldMkLst>
          <pc:docMk/>
          <pc:sldMk cId="1500596132" sldId="268"/>
        </pc:sldMkLst>
        <pc:spChg chg="mod">
          <ac:chgData name="Fu,Yue" userId="S::yf367@drexel.edu::a064def1-f041-494f-abd2-d0218fb710d4" providerId="AD" clId="Web-{73ED7E04-5B73-4C6F-8664-A6184429FD01}" dt="2020-11-30T02:06:19.669" v="334" actId="1076"/>
          <ac:spMkLst>
            <pc:docMk/>
            <pc:sldMk cId="1500596132" sldId="268"/>
            <ac:spMk id="3" creationId="{0FDCB312-EFFA-BC46-A39B-C031F1D6EF6B}"/>
          </ac:spMkLst>
        </pc:spChg>
        <pc:spChg chg="del">
          <ac:chgData name="Fu,Yue" userId="S::yf367@drexel.edu::a064def1-f041-494f-abd2-d0218fb710d4" providerId="AD" clId="Web-{73ED7E04-5B73-4C6F-8664-A6184429FD01}" dt="2020-11-30T02:03:00.630" v="153"/>
          <ac:spMkLst>
            <pc:docMk/>
            <pc:sldMk cId="1500596132" sldId="268"/>
            <ac:spMk id="5" creationId="{17AB27D9-9957-1647-986B-AD783587C3E1}"/>
          </ac:spMkLst>
        </pc:spChg>
        <pc:spChg chg="del mod">
          <ac:chgData name="Fu,Yue" userId="S::yf367@drexel.edu::a064def1-f041-494f-abd2-d0218fb710d4" providerId="AD" clId="Web-{73ED7E04-5B73-4C6F-8664-A6184429FD01}" dt="2020-11-30T02:02:58.161" v="152"/>
          <ac:spMkLst>
            <pc:docMk/>
            <pc:sldMk cId="1500596132" sldId="268"/>
            <ac:spMk id="6" creationId="{950E0830-9386-F344-AD3D-D20F8BBD5871}"/>
          </ac:spMkLst>
        </pc:spChg>
        <pc:spChg chg="add del mod">
          <ac:chgData name="Fu,Yue" userId="S::yf367@drexel.edu::a064def1-f041-494f-abd2-d0218fb710d4" providerId="AD" clId="Web-{73ED7E04-5B73-4C6F-8664-A6184429FD01}" dt="2020-11-30T02:03:03.974" v="154"/>
          <ac:spMkLst>
            <pc:docMk/>
            <pc:sldMk cId="1500596132" sldId="268"/>
            <ac:spMk id="7" creationId="{B08CC09D-CE3A-4015-9528-5BAFBED34797}"/>
          </ac:spMkLst>
        </pc:spChg>
        <pc:spChg chg="mod">
          <ac:chgData name="Fu,Yue" userId="S::yf367@drexel.edu::a064def1-f041-494f-abd2-d0218fb710d4" providerId="AD" clId="Web-{73ED7E04-5B73-4C6F-8664-A6184429FD01}" dt="2020-11-30T02:06:35.544" v="339" actId="1076"/>
          <ac:spMkLst>
            <pc:docMk/>
            <pc:sldMk cId="1500596132" sldId="268"/>
            <ac:spMk id="12" creationId="{03013756-660E-C940-AA71-ACC06D7356C5}"/>
          </ac:spMkLst>
        </pc:spChg>
        <pc:graphicFrameChg chg="mod">
          <ac:chgData name="Fu,Yue" userId="S::yf367@drexel.edu::a064def1-f041-494f-abd2-d0218fb710d4" providerId="AD" clId="Web-{73ED7E04-5B73-4C6F-8664-A6184429FD01}" dt="2020-11-30T02:03:08.318" v="155" actId="1076"/>
          <ac:graphicFrameMkLst>
            <pc:docMk/>
            <pc:sldMk cId="1500596132" sldId="268"/>
            <ac:graphicFrameMk id="4" creationId="{D1A67FBE-F101-4922-AAF4-8247DA79604A}"/>
          </ac:graphicFrameMkLst>
        </pc:graphicFrameChg>
        <pc:graphicFrameChg chg="mod">
          <ac:chgData name="Fu,Yue" userId="S::yf367@drexel.edu::a064def1-f041-494f-abd2-d0218fb710d4" providerId="AD" clId="Web-{73ED7E04-5B73-4C6F-8664-A6184429FD01}" dt="2020-11-30T02:06:39.466" v="340" actId="1076"/>
          <ac:graphicFrameMkLst>
            <pc:docMk/>
            <pc:sldMk cId="1500596132" sldId="268"/>
            <ac:graphicFrameMk id="10" creationId="{7E8DAF7B-DF7B-0840-A90D-C7F523C99ECB}"/>
          </ac:graphicFrameMkLst>
        </pc:graphicFrameChg>
      </pc:sldChg>
      <pc:sldChg chg="del">
        <pc:chgData name="Fu,Yue" userId="S::yf367@drexel.edu::a064def1-f041-494f-abd2-d0218fb710d4" providerId="AD" clId="Web-{73ED7E04-5B73-4C6F-8664-A6184429FD01}" dt="2020-11-30T01:51:45.822" v="1"/>
        <pc:sldMkLst>
          <pc:docMk/>
          <pc:sldMk cId="1753342356" sldId="269"/>
        </pc:sldMkLst>
      </pc:sldChg>
      <pc:sldChg chg="addSp delSp modSp">
        <pc:chgData name="Fu,Yue" userId="S::yf367@drexel.edu::a064def1-f041-494f-abd2-d0218fb710d4" providerId="AD" clId="Web-{73ED7E04-5B73-4C6F-8664-A6184429FD01}" dt="2020-11-30T02:11:03.283" v="359" actId="20577"/>
        <pc:sldMkLst>
          <pc:docMk/>
          <pc:sldMk cId="367404277" sldId="270"/>
        </pc:sldMkLst>
        <pc:spChg chg="mod">
          <ac:chgData name="Fu,Yue" userId="S::yf367@drexel.edu::a064def1-f041-494f-abd2-d0218fb710d4" providerId="AD" clId="Web-{73ED7E04-5B73-4C6F-8664-A6184429FD01}" dt="2020-11-30T02:05:50.637" v="327" actId="14100"/>
          <ac:spMkLst>
            <pc:docMk/>
            <pc:sldMk cId="367404277" sldId="270"/>
            <ac:spMk id="3" creationId="{0FDCB312-EFFA-BC46-A39B-C031F1D6EF6B}"/>
          </ac:spMkLst>
        </pc:spChg>
        <pc:spChg chg="mod">
          <ac:chgData name="Fu,Yue" userId="S::yf367@drexel.edu::a064def1-f041-494f-abd2-d0218fb710d4" providerId="AD" clId="Web-{73ED7E04-5B73-4C6F-8664-A6184429FD01}" dt="2020-11-30T02:05:54.481" v="328" actId="1076"/>
          <ac:spMkLst>
            <pc:docMk/>
            <pc:sldMk cId="367404277" sldId="270"/>
            <ac:spMk id="5" creationId="{17AB27D9-9957-1647-986B-AD783587C3E1}"/>
          </ac:spMkLst>
        </pc:spChg>
        <pc:spChg chg="add del mod">
          <ac:chgData name="Fu,Yue" userId="S::yf367@drexel.edu::a064def1-f041-494f-abd2-d0218fb710d4" providerId="AD" clId="Web-{73ED7E04-5B73-4C6F-8664-A6184429FD01}" dt="2020-11-30T02:05:57.138" v="329" actId="1076"/>
          <ac:spMkLst>
            <pc:docMk/>
            <pc:sldMk cId="367404277" sldId="270"/>
            <ac:spMk id="6" creationId="{950E0830-9386-F344-AD3D-D20F8BBD5871}"/>
          </ac:spMkLst>
        </pc:spChg>
        <pc:spChg chg="mod">
          <ac:chgData name="Fu,Yue" userId="S::yf367@drexel.edu::a064def1-f041-494f-abd2-d0218fb710d4" providerId="AD" clId="Web-{73ED7E04-5B73-4C6F-8664-A6184429FD01}" dt="2020-11-30T02:11:03.283" v="359" actId="20577"/>
          <ac:spMkLst>
            <pc:docMk/>
            <pc:sldMk cId="367404277" sldId="270"/>
            <ac:spMk id="7" creationId="{C602C0E2-81C5-CE49-8D3B-52B04547D1CD}"/>
          </ac:spMkLst>
        </pc:spChg>
        <pc:spChg chg="add del mod">
          <ac:chgData name="Fu,Yue" userId="S::yf367@drexel.edu::a064def1-f041-494f-abd2-d0218fb710d4" providerId="AD" clId="Web-{73ED7E04-5B73-4C6F-8664-A6184429FD01}" dt="2020-11-30T02:04:21.902" v="282"/>
          <ac:spMkLst>
            <pc:docMk/>
            <pc:sldMk cId="367404277" sldId="270"/>
            <ac:spMk id="8" creationId="{4BA15D98-579F-4F92-8109-B0C5D5A25502}"/>
          </ac:spMkLst>
        </pc:spChg>
        <pc:graphicFrameChg chg="mod modGraphic">
          <ac:chgData name="Fu,Yue" userId="S::yf367@drexel.edu::a064def1-f041-494f-abd2-d0218fb710d4" providerId="AD" clId="Web-{73ED7E04-5B73-4C6F-8664-A6184429FD01}" dt="2020-11-30T01:54:41.887" v="120" actId="1076"/>
          <ac:graphicFrameMkLst>
            <pc:docMk/>
            <pc:sldMk cId="367404277" sldId="270"/>
            <ac:graphicFrameMk id="4" creationId="{E326B856-8389-4A7C-8BC6-D479612AE812}"/>
          </ac:graphicFrameMkLst>
        </pc:graphicFrameChg>
      </pc:sldChg>
    </pc:docChg>
  </pc:docChgLst>
  <pc:docChgLst>
    <pc:chgData name="Natu,Varun" userId="S::vrn27@drexel.edu::3163fa9f-6e03-47a5-be7a-58c97f3ef569" providerId="AD" clId="Web-{34C784FD-E61D-48AD-9262-4EC6BF90DF28}"/>
    <pc:docChg chg="modSld">
      <pc:chgData name="Natu,Varun" userId="S::vrn27@drexel.edu::3163fa9f-6e03-47a5-be7a-58c97f3ef569" providerId="AD" clId="Web-{34C784FD-E61D-48AD-9262-4EC6BF90DF28}" dt="2020-11-29T18:36:09.559" v="1" actId="20577"/>
      <pc:docMkLst>
        <pc:docMk/>
      </pc:docMkLst>
      <pc:sldChg chg="modSp">
        <pc:chgData name="Natu,Varun" userId="S::vrn27@drexel.edu::3163fa9f-6e03-47a5-be7a-58c97f3ef569" providerId="AD" clId="Web-{34C784FD-E61D-48AD-9262-4EC6BF90DF28}" dt="2020-11-29T18:36:09.559" v="1" actId="20577"/>
        <pc:sldMkLst>
          <pc:docMk/>
          <pc:sldMk cId="78009445" sldId="256"/>
        </pc:sldMkLst>
        <pc:spChg chg="mod">
          <ac:chgData name="Natu,Varun" userId="S::vrn27@drexel.edu::3163fa9f-6e03-47a5-be7a-58c97f3ef569" providerId="AD" clId="Web-{34C784FD-E61D-48AD-9262-4EC6BF90DF28}" dt="2020-11-29T18:36:09.559" v="1" actId="20577"/>
          <ac:spMkLst>
            <pc:docMk/>
            <pc:sldMk cId="78009445" sldId="256"/>
            <ac:spMk id="3" creationId="{3FF2D123-5585-4453-9DDC-7F9BDBD0295B}"/>
          </ac:spMkLst>
        </pc:spChg>
      </pc:sldChg>
    </pc:docChg>
  </pc:docChgLst>
  <pc:docChgLst>
    <pc:chgData name="Fu,Yue" userId="a064def1-f041-494f-abd2-d0218fb710d4" providerId="ADAL" clId="{3FD32101-8E28-8644-B3F8-23ECE48646B1}"/>
    <pc:docChg chg="modSld">
      <pc:chgData name="Fu,Yue" userId="a064def1-f041-494f-abd2-d0218fb710d4" providerId="ADAL" clId="{3FD32101-8E28-8644-B3F8-23ECE48646B1}" dt="2020-11-30T04:27:00.518" v="89" actId="20577"/>
      <pc:docMkLst>
        <pc:docMk/>
      </pc:docMkLst>
      <pc:sldChg chg="modSp">
        <pc:chgData name="Fu,Yue" userId="a064def1-f041-494f-abd2-d0218fb710d4" providerId="ADAL" clId="{3FD32101-8E28-8644-B3F8-23ECE48646B1}" dt="2020-11-30T04:27:00.518" v="89" actId="20577"/>
        <pc:sldMkLst>
          <pc:docMk/>
          <pc:sldMk cId="641741763" sldId="258"/>
        </pc:sldMkLst>
        <pc:graphicFrameChg chg="mod">
          <ac:chgData name="Fu,Yue" userId="a064def1-f041-494f-abd2-d0218fb710d4" providerId="ADAL" clId="{3FD32101-8E28-8644-B3F8-23ECE48646B1}" dt="2020-11-30T04:27:00.518" v="89" actId="20577"/>
          <ac:graphicFrameMkLst>
            <pc:docMk/>
            <pc:sldMk cId="641741763" sldId="258"/>
            <ac:graphicFrameMk id="7" creationId="{4D5C7121-0F70-4C99-9A36-EBC02C96F8C8}"/>
          </ac:graphicFrameMkLst>
        </pc:graphicFrameChg>
      </pc:sldChg>
      <pc:sldChg chg="modSp mod">
        <pc:chgData name="Fu,Yue" userId="a064def1-f041-494f-abd2-d0218fb710d4" providerId="ADAL" clId="{3FD32101-8E28-8644-B3F8-23ECE48646B1}" dt="2020-11-30T04:24:22.857" v="0" actId="14100"/>
        <pc:sldMkLst>
          <pc:docMk/>
          <pc:sldMk cId="105186384" sldId="263"/>
        </pc:sldMkLst>
        <pc:spChg chg="mod">
          <ac:chgData name="Fu,Yue" userId="a064def1-f041-494f-abd2-d0218fb710d4" providerId="ADAL" clId="{3FD32101-8E28-8644-B3F8-23ECE48646B1}" dt="2020-11-30T04:24:22.857" v="0" actId="14100"/>
          <ac:spMkLst>
            <pc:docMk/>
            <pc:sldMk cId="105186384" sldId="263"/>
            <ac:spMk id="4" creationId="{6C8ACFC6-09FD-41FE-A96E-DBC73BC1AC03}"/>
          </ac:spMkLst>
        </pc:spChg>
      </pc:sldChg>
    </pc:docChg>
  </pc:docChgLst>
  <pc:docChgLst>
    <pc:chgData name="Wang,Tianyue" userId="S::tw695@drexel.edu::ff97e0f5-afda-4130-9e83-5d9596e968be" providerId="AD" clId="Web-{571E1DF8-9DDB-4C79-A61A-991C6C48B213}"/>
    <pc:docChg chg="addSld modSld">
      <pc:chgData name="Wang,Tianyue" userId="S::tw695@drexel.edu::ff97e0f5-afda-4130-9e83-5d9596e968be" providerId="AD" clId="Web-{571E1DF8-9DDB-4C79-A61A-991C6C48B213}" dt="2020-11-30T02:24:14.921" v="320" actId="20577"/>
      <pc:docMkLst>
        <pc:docMk/>
      </pc:docMkLst>
      <pc:sldChg chg="addSp delSp modSp">
        <pc:chgData name="Wang,Tianyue" userId="S::tw695@drexel.edu::ff97e0f5-afda-4130-9e83-5d9596e968be" providerId="AD" clId="Web-{571E1DF8-9DDB-4C79-A61A-991C6C48B213}" dt="2020-11-30T02:24:14.921" v="320" actId="20577"/>
        <pc:sldMkLst>
          <pc:docMk/>
          <pc:sldMk cId="3135551590" sldId="260"/>
        </pc:sldMkLst>
        <pc:spChg chg="mod">
          <ac:chgData name="Wang,Tianyue" userId="S::tw695@drexel.edu::ff97e0f5-afda-4130-9e83-5d9596e968be" providerId="AD" clId="Web-{571E1DF8-9DDB-4C79-A61A-991C6C48B213}" dt="2020-11-30T02:24:14.921" v="320" actId="20577"/>
          <ac:spMkLst>
            <pc:docMk/>
            <pc:sldMk cId="3135551590" sldId="260"/>
            <ac:spMk id="3" creationId="{E747936E-576C-4AAE-8DD4-99372547A029}"/>
          </ac:spMkLst>
        </pc:spChg>
        <pc:picChg chg="add del mod">
          <ac:chgData name="Wang,Tianyue" userId="S::tw695@drexel.edu::ff97e0f5-afda-4130-9e83-5d9596e968be" providerId="AD" clId="Web-{571E1DF8-9DDB-4C79-A61A-991C6C48B213}" dt="2020-11-30T01:05:59.143" v="4"/>
          <ac:picMkLst>
            <pc:docMk/>
            <pc:sldMk cId="3135551590" sldId="260"/>
            <ac:picMk id="4" creationId="{2D5A239B-1B3C-4B88-A5B7-A6C5D38E5537}"/>
          </ac:picMkLst>
        </pc:picChg>
        <pc:picChg chg="add del mod">
          <ac:chgData name="Wang,Tianyue" userId="S::tw695@drexel.edu::ff97e0f5-afda-4130-9e83-5d9596e968be" providerId="AD" clId="Web-{571E1DF8-9DDB-4C79-A61A-991C6C48B213}" dt="2020-11-30T01:06:39.363" v="13"/>
          <ac:picMkLst>
            <pc:docMk/>
            <pc:sldMk cId="3135551590" sldId="260"/>
            <ac:picMk id="5" creationId="{E11617C2-C2B0-4371-819A-A469590527BE}"/>
          </ac:picMkLst>
        </pc:picChg>
        <pc:picChg chg="add mod">
          <ac:chgData name="Wang,Tianyue" userId="S::tw695@drexel.edu::ff97e0f5-afda-4130-9e83-5d9596e968be" providerId="AD" clId="Web-{571E1DF8-9DDB-4C79-A61A-991C6C48B213}" dt="2020-11-30T01:10:14.120" v="56" actId="1076"/>
          <ac:picMkLst>
            <pc:docMk/>
            <pc:sldMk cId="3135551590" sldId="260"/>
            <ac:picMk id="6" creationId="{BA66C127-BA6B-4D69-A01F-0F126B9DFF98}"/>
          </ac:picMkLst>
        </pc:picChg>
      </pc:sldChg>
      <pc:sldChg chg="addSp delSp modSp new">
        <pc:chgData name="Wang,Tianyue" userId="S::tw695@drexel.edu::ff97e0f5-afda-4130-9e83-5d9596e968be" providerId="AD" clId="Web-{571E1DF8-9DDB-4C79-A61A-991C6C48B213}" dt="2020-11-30T02:23:57.498" v="317" actId="14100"/>
        <pc:sldMkLst>
          <pc:docMk/>
          <pc:sldMk cId="3821477403" sldId="272"/>
        </pc:sldMkLst>
        <pc:spChg chg="mod">
          <ac:chgData name="Wang,Tianyue" userId="S::tw695@drexel.edu::ff97e0f5-afda-4130-9e83-5d9596e968be" providerId="AD" clId="Web-{571E1DF8-9DDB-4C79-A61A-991C6C48B213}" dt="2020-11-30T02:20:27.008" v="84" actId="1076"/>
          <ac:spMkLst>
            <pc:docMk/>
            <pc:sldMk cId="3821477403" sldId="272"/>
            <ac:spMk id="2" creationId="{9B3152F2-CDA9-48C4-A256-D1CF89400117}"/>
          </ac:spMkLst>
        </pc:spChg>
        <pc:spChg chg="del mod">
          <ac:chgData name="Wang,Tianyue" userId="S::tw695@drexel.edu::ff97e0f5-afda-4130-9e83-5d9596e968be" providerId="AD" clId="Web-{571E1DF8-9DDB-4C79-A61A-991C6C48B213}" dt="2020-11-30T02:19:58.304" v="80"/>
          <ac:spMkLst>
            <pc:docMk/>
            <pc:sldMk cId="3821477403" sldId="272"/>
            <ac:spMk id="3" creationId="{2AEC563F-A4A7-4875-8EE1-71198998F34D}"/>
          </ac:spMkLst>
        </pc:spChg>
        <pc:spChg chg="add mod">
          <ac:chgData name="Wang,Tianyue" userId="S::tw695@drexel.edu::ff97e0f5-afda-4130-9e83-5d9596e968be" providerId="AD" clId="Web-{571E1DF8-9DDB-4C79-A61A-991C6C48B213}" dt="2020-11-30T02:23:57.498" v="317" actId="14100"/>
          <ac:spMkLst>
            <pc:docMk/>
            <pc:sldMk cId="3821477403" sldId="272"/>
            <ac:spMk id="5" creationId="{937C164D-E5F2-4C08-AB00-DC6E09C02B52}"/>
          </ac:spMkLst>
        </pc:spChg>
        <pc:picChg chg="add mod ord">
          <ac:chgData name="Wang,Tianyue" userId="S::tw695@drexel.edu::ff97e0f5-afda-4130-9e83-5d9596e968be" providerId="AD" clId="Web-{571E1DF8-9DDB-4C79-A61A-991C6C48B213}" dt="2020-11-30T02:20:30.476" v="85" actId="1076"/>
          <ac:picMkLst>
            <pc:docMk/>
            <pc:sldMk cId="3821477403" sldId="272"/>
            <ac:picMk id="4" creationId="{DF41AD83-4A06-434C-B0A9-02DC171F30E1}"/>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 Id="rId4"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 Id="rId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0D2DC2-B529-4019-B0D6-33E8BB7F6E7C}"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EDB2577-B91C-41F4-9E1A-77C8C090FB6B}">
      <dgm:prSet/>
      <dgm:spPr/>
      <dgm:t>
        <a:bodyPr/>
        <a:lstStyle/>
        <a:p>
          <a:pPr>
            <a:lnSpc>
              <a:spcPct val="100000"/>
            </a:lnSpc>
            <a:defRPr cap="all"/>
          </a:pPr>
          <a:r>
            <a:rPr lang="en-US" b="1">
              <a:latin typeface="Century Gothic"/>
            </a:rPr>
            <a:t>Data source</a:t>
          </a:r>
        </a:p>
      </dgm:t>
    </dgm:pt>
    <dgm:pt modelId="{11DACF46-B8D0-4BCA-98C2-930A4BE0E3B4}" type="parTrans" cxnId="{328257C1-4375-47FF-A7AA-77F280ED8DDE}">
      <dgm:prSet/>
      <dgm:spPr/>
      <dgm:t>
        <a:bodyPr/>
        <a:lstStyle/>
        <a:p>
          <a:endParaRPr lang="en-US"/>
        </a:p>
      </dgm:t>
    </dgm:pt>
    <dgm:pt modelId="{0F6537BC-830D-4F1E-828F-120F8B21740C}" type="sibTrans" cxnId="{328257C1-4375-47FF-A7AA-77F280ED8DDE}">
      <dgm:prSet/>
      <dgm:spPr/>
      <dgm:t>
        <a:bodyPr/>
        <a:lstStyle/>
        <a:p>
          <a:endParaRPr lang="en-US"/>
        </a:p>
      </dgm:t>
    </dgm:pt>
    <dgm:pt modelId="{CDD7FC34-51B9-49C2-BC71-018E61DCFE29}">
      <dgm:prSet/>
      <dgm:spPr/>
      <dgm:t>
        <a:bodyPr/>
        <a:lstStyle/>
        <a:p>
          <a:pPr>
            <a:lnSpc>
              <a:spcPct val="100000"/>
            </a:lnSpc>
            <a:defRPr cap="all"/>
          </a:pPr>
          <a:r>
            <a:rPr lang="en-US" b="1">
              <a:latin typeface="Century Gothic" panose="020B0502020202020204"/>
            </a:rPr>
            <a:t>Steps &amp; Result</a:t>
          </a:r>
          <a:endParaRPr lang="en-US" b="1"/>
        </a:p>
      </dgm:t>
    </dgm:pt>
    <dgm:pt modelId="{2B683268-309B-4333-996B-C453045FBA44}" type="parTrans" cxnId="{F2B73AF1-9304-4DA8-A609-F6BD190B36FF}">
      <dgm:prSet/>
      <dgm:spPr/>
      <dgm:t>
        <a:bodyPr/>
        <a:lstStyle/>
        <a:p>
          <a:endParaRPr lang="en-US"/>
        </a:p>
      </dgm:t>
    </dgm:pt>
    <dgm:pt modelId="{990DB91C-ABFE-4188-856C-6EF0AB52D779}" type="sibTrans" cxnId="{F2B73AF1-9304-4DA8-A609-F6BD190B36FF}">
      <dgm:prSet/>
      <dgm:spPr/>
      <dgm:t>
        <a:bodyPr/>
        <a:lstStyle/>
        <a:p>
          <a:endParaRPr lang="en-US"/>
        </a:p>
      </dgm:t>
    </dgm:pt>
    <dgm:pt modelId="{200ED683-D415-40CD-92DE-D6AC86773F57}">
      <dgm:prSet phldr="0"/>
      <dgm:spPr/>
      <dgm:t>
        <a:bodyPr/>
        <a:lstStyle/>
        <a:p>
          <a:pPr>
            <a:lnSpc>
              <a:spcPct val="100000"/>
            </a:lnSpc>
            <a:defRPr cap="all"/>
          </a:pPr>
          <a:r>
            <a:rPr lang="en-US" b="1">
              <a:latin typeface="Century Gothic" panose="020B0502020202020204"/>
            </a:rPr>
            <a:t>Applications</a:t>
          </a:r>
        </a:p>
      </dgm:t>
    </dgm:pt>
    <dgm:pt modelId="{F6B604D5-5817-43D4-B812-90BF4E599A27}" type="parTrans" cxnId="{B84DFA58-5DD2-470F-82D6-FB1104C52387}">
      <dgm:prSet/>
      <dgm:spPr/>
      <dgm:t>
        <a:bodyPr/>
        <a:lstStyle/>
        <a:p>
          <a:endParaRPr lang="en-US"/>
        </a:p>
      </dgm:t>
    </dgm:pt>
    <dgm:pt modelId="{2D67A71D-1B2E-4832-8043-A8823A8B61E4}" type="sibTrans" cxnId="{B84DFA58-5DD2-470F-82D6-FB1104C52387}">
      <dgm:prSet/>
      <dgm:spPr/>
      <dgm:t>
        <a:bodyPr/>
        <a:lstStyle/>
        <a:p>
          <a:endParaRPr lang="en-US"/>
        </a:p>
      </dgm:t>
    </dgm:pt>
    <dgm:pt modelId="{5EAF48EB-D41C-4C73-991C-A7162F496438}">
      <dgm:prSet phldr="0"/>
      <dgm:spPr/>
      <dgm:t>
        <a:bodyPr/>
        <a:lstStyle/>
        <a:p>
          <a:pPr>
            <a:lnSpc>
              <a:spcPct val="100000"/>
            </a:lnSpc>
            <a:defRPr cap="all"/>
          </a:pPr>
          <a:r>
            <a:rPr lang="en-US" b="1">
              <a:latin typeface="Century Gothic"/>
            </a:rPr>
            <a:t>Workflow</a:t>
          </a:r>
          <a:endParaRPr lang="en-US" b="0">
            <a:latin typeface="Century Gothic"/>
          </a:endParaRPr>
        </a:p>
      </dgm:t>
    </dgm:pt>
    <dgm:pt modelId="{9B89FF5F-4A27-4348-BA4D-B75F9F6BACB6}" type="parTrans" cxnId="{8E68B833-8BA9-47B7-BC58-0B1D52813D00}">
      <dgm:prSet/>
      <dgm:spPr/>
      <dgm:t>
        <a:bodyPr/>
        <a:lstStyle/>
        <a:p>
          <a:endParaRPr lang="en-US"/>
        </a:p>
      </dgm:t>
    </dgm:pt>
    <dgm:pt modelId="{FBDA5455-2B86-48A3-9970-2FD233C82E90}" type="sibTrans" cxnId="{8E68B833-8BA9-47B7-BC58-0B1D52813D00}">
      <dgm:prSet/>
      <dgm:spPr/>
      <dgm:t>
        <a:bodyPr/>
        <a:lstStyle/>
        <a:p>
          <a:endParaRPr lang="en-US"/>
        </a:p>
      </dgm:t>
    </dgm:pt>
    <dgm:pt modelId="{EE7FF0F6-D823-4F6C-9BDE-D8CF63EB6013}">
      <dgm:prSet phldr="0"/>
      <dgm:spPr/>
      <dgm:t>
        <a:bodyPr/>
        <a:lstStyle/>
        <a:p>
          <a:pPr rtl="0">
            <a:lnSpc>
              <a:spcPct val="100000"/>
            </a:lnSpc>
            <a:defRPr cap="all"/>
          </a:pPr>
          <a:r>
            <a:rPr lang="en-US" b="1">
              <a:latin typeface="Century Gothic"/>
            </a:rPr>
            <a:t>Motivation</a:t>
          </a:r>
        </a:p>
      </dgm:t>
    </dgm:pt>
    <dgm:pt modelId="{DB2BAFBD-236F-4336-A417-B529D937AFDC}" type="parTrans" cxnId="{66FFD3D5-C344-4ED2-B888-F3E0FD0F73A8}">
      <dgm:prSet/>
      <dgm:spPr/>
    </dgm:pt>
    <dgm:pt modelId="{6D9DD3BD-E097-4802-9BE2-286B801B79E5}" type="sibTrans" cxnId="{66FFD3D5-C344-4ED2-B888-F3E0FD0F73A8}">
      <dgm:prSet/>
      <dgm:spPr/>
    </dgm:pt>
    <dgm:pt modelId="{C0A3B355-A059-46C0-A647-301607CC2E4C}" type="pres">
      <dgm:prSet presAssocID="{020D2DC2-B529-4019-B0D6-33E8BB7F6E7C}" presName="root" presStyleCnt="0">
        <dgm:presLayoutVars>
          <dgm:dir/>
          <dgm:resizeHandles val="exact"/>
        </dgm:presLayoutVars>
      </dgm:prSet>
      <dgm:spPr/>
    </dgm:pt>
    <dgm:pt modelId="{0AF094BE-29CE-44B8-A11C-BCCC59CDDB6D}" type="pres">
      <dgm:prSet presAssocID="{EE7FF0F6-D823-4F6C-9BDE-D8CF63EB6013}" presName="compNode" presStyleCnt="0"/>
      <dgm:spPr/>
    </dgm:pt>
    <dgm:pt modelId="{B1AA70BB-9CA7-4AE0-B24C-E7ACDE3642E1}" type="pres">
      <dgm:prSet presAssocID="{EE7FF0F6-D823-4F6C-9BDE-D8CF63EB6013}" presName="iconBgRect" presStyleLbl="bgShp" presStyleIdx="0" presStyleCnt="5"/>
      <dgm:spPr/>
    </dgm:pt>
    <dgm:pt modelId="{A8EF2BB4-8A26-4487-A312-7587A6387A68}" type="pres">
      <dgm:prSet presAssocID="{EE7FF0F6-D823-4F6C-9BDE-D8CF63EB6013}" presName="iconRect" presStyleLbl="node1" presStyleIdx="0" presStyleCnt="5"/>
      <dgm:spPr/>
    </dgm:pt>
    <dgm:pt modelId="{B18278D9-47C0-44FC-B67F-81E47CE0CFF2}" type="pres">
      <dgm:prSet presAssocID="{EE7FF0F6-D823-4F6C-9BDE-D8CF63EB6013}" presName="spaceRect" presStyleCnt="0"/>
      <dgm:spPr/>
    </dgm:pt>
    <dgm:pt modelId="{C07308BA-DC4D-4B17-B269-DEDFC0E0F87F}" type="pres">
      <dgm:prSet presAssocID="{EE7FF0F6-D823-4F6C-9BDE-D8CF63EB6013}" presName="textRect" presStyleLbl="revTx" presStyleIdx="0" presStyleCnt="5">
        <dgm:presLayoutVars>
          <dgm:chMax val="1"/>
          <dgm:chPref val="1"/>
        </dgm:presLayoutVars>
      </dgm:prSet>
      <dgm:spPr/>
    </dgm:pt>
    <dgm:pt modelId="{32E71E91-8C14-47F5-A4D9-E908C63A70CD}" type="pres">
      <dgm:prSet presAssocID="{6D9DD3BD-E097-4802-9BE2-286B801B79E5}" presName="sibTrans" presStyleCnt="0"/>
      <dgm:spPr/>
    </dgm:pt>
    <dgm:pt modelId="{B45DA7FE-A50F-4F48-A81F-3AB6FD0CEB82}" type="pres">
      <dgm:prSet presAssocID="{5EAF48EB-D41C-4C73-991C-A7162F496438}" presName="compNode" presStyleCnt="0"/>
      <dgm:spPr/>
    </dgm:pt>
    <dgm:pt modelId="{4ED17F54-9966-48DA-8DC4-C2DC6952C2E8}" type="pres">
      <dgm:prSet presAssocID="{5EAF48EB-D41C-4C73-991C-A7162F496438}" presName="iconBgRect" presStyleLbl="bgShp" presStyleIdx="1" presStyleCnt="5"/>
      <dgm:spPr/>
    </dgm:pt>
    <dgm:pt modelId="{3D2953B3-C7C2-44ED-B44D-428BF7D4E817}" type="pres">
      <dgm:prSet presAssocID="{5EAF48EB-D41C-4C73-991C-A7162F496438}" presName="iconRect" presStyleLbl="node1" presStyleIdx="1"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list"/>
        </a:ext>
      </dgm:extLst>
    </dgm:pt>
    <dgm:pt modelId="{5574D8DE-1D23-4553-BCA2-59A5C27AB40E}" type="pres">
      <dgm:prSet presAssocID="{5EAF48EB-D41C-4C73-991C-A7162F496438}" presName="spaceRect" presStyleCnt="0"/>
      <dgm:spPr/>
    </dgm:pt>
    <dgm:pt modelId="{048B4634-00B9-4D76-9119-70D3F4FC1B74}" type="pres">
      <dgm:prSet presAssocID="{5EAF48EB-D41C-4C73-991C-A7162F496438}" presName="textRect" presStyleLbl="revTx" presStyleIdx="1" presStyleCnt="5">
        <dgm:presLayoutVars>
          <dgm:chMax val="1"/>
          <dgm:chPref val="1"/>
        </dgm:presLayoutVars>
      </dgm:prSet>
      <dgm:spPr/>
    </dgm:pt>
    <dgm:pt modelId="{B47D9FFC-7FDF-4E85-A0E0-BAE0DC95986C}" type="pres">
      <dgm:prSet presAssocID="{FBDA5455-2B86-48A3-9970-2FD233C82E90}" presName="sibTrans" presStyleCnt="0"/>
      <dgm:spPr/>
    </dgm:pt>
    <dgm:pt modelId="{1931CADD-79C8-4F48-96DF-5B445A18152B}" type="pres">
      <dgm:prSet presAssocID="{CEDB2577-B91C-41F4-9E1A-77C8C090FB6B}" presName="compNode" presStyleCnt="0"/>
      <dgm:spPr/>
    </dgm:pt>
    <dgm:pt modelId="{7D82627F-E74A-4269-B08A-6FE46E814523}" type="pres">
      <dgm:prSet presAssocID="{CEDB2577-B91C-41F4-9E1A-77C8C090FB6B}" presName="iconBgRect" presStyleLbl="bgShp" presStyleIdx="2" presStyleCnt="5"/>
      <dgm:spPr/>
    </dgm:pt>
    <dgm:pt modelId="{0D38DA2A-17BD-4CE4-8904-273EDFE6F062}" type="pres">
      <dgm:prSet presAssocID="{CEDB2577-B91C-41F4-9E1A-77C8C090FB6B}"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search"/>
        </a:ext>
      </dgm:extLst>
    </dgm:pt>
    <dgm:pt modelId="{49910378-C816-40A7-9DCF-D1D82CF1D11A}" type="pres">
      <dgm:prSet presAssocID="{CEDB2577-B91C-41F4-9E1A-77C8C090FB6B}" presName="spaceRect" presStyleCnt="0"/>
      <dgm:spPr/>
    </dgm:pt>
    <dgm:pt modelId="{13E84C3B-AE10-4779-A493-CD48C6A783B6}" type="pres">
      <dgm:prSet presAssocID="{CEDB2577-B91C-41F4-9E1A-77C8C090FB6B}" presName="textRect" presStyleLbl="revTx" presStyleIdx="2" presStyleCnt="5">
        <dgm:presLayoutVars>
          <dgm:chMax val="1"/>
          <dgm:chPref val="1"/>
        </dgm:presLayoutVars>
      </dgm:prSet>
      <dgm:spPr/>
    </dgm:pt>
    <dgm:pt modelId="{E88FF7B0-36C4-4CC4-9339-6D5E99765A2F}" type="pres">
      <dgm:prSet presAssocID="{0F6537BC-830D-4F1E-828F-120F8B21740C}" presName="sibTrans" presStyleCnt="0"/>
      <dgm:spPr/>
    </dgm:pt>
    <dgm:pt modelId="{BA47DAEC-8772-4F4F-BF08-5F11BDB5F83D}" type="pres">
      <dgm:prSet presAssocID="{CDD7FC34-51B9-49C2-BC71-018E61DCFE29}" presName="compNode" presStyleCnt="0"/>
      <dgm:spPr/>
    </dgm:pt>
    <dgm:pt modelId="{9120B345-7859-4C3D-AA71-480513A748DD}" type="pres">
      <dgm:prSet presAssocID="{CDD7FC34-51B9-49C2-BC71-018E61DCFE29}" presName="iconBgRect" presStyleLbl="bgShp" presStyleIdx="3" presStyleCnt="5"/>
      <dgm:spPr/>
    </dgm:pt>
    <dgm:pt modelId="{5548BDB9-0659-4566-B327-C4F9CBFC2BB7}" type="pres">
      <dgm:prSet presAssocID="{CDD7FC34-51B9-49C2-BC71-018E61DCFE29}"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oe footprints"/>
        </a:ext>
      </dgm:extLst>
    </dgm:pt>
    <dgm:pt modelId="{9341ACAF-9CDD-407C-AEB4-0E3B8197F25F}" type="pres">
      <dgm:prSet presAssocID="{CDD7FC34-51B9-49C2-BC71-018E61DCFE29}" presName="spaceRect" presStyleCnt="0"/>
      <dgm:spPr/>
    </dgm:pt>
    <dgm:pt modelId="{CA3B545B-9F82-48E5-B56F-CF7EEE737AC9}" type="pres">
      <dgm:prSet presAssocID="{CDD7FC34-51B9-49C2-BC71-018E61DCFE29}" presName="textRect" presStyleLbl="revTx" presStyleIdx="3" presStyleCnt="5">
        <dgm:presLayoutVars>
          <dgm:chMax val="1"/>
          <dgm:chPref val="1"/>
        </dgm:presLayoutVars>
      </dgm:prSet>
      <dgm:spPr/>
    </dgm:pt>
    <dgm:pt modelId="{A28A7973-39AD-4866-9E08-9A3E9CACB9BF}" type="pres">
      <dgm:prSet presAssocID="{990DB91C-ABFE-4188-856C-6EF0AB52D779}" presName="sibTrans" presStyleCnt="0"/>
      <dgm:spPr/>
    </dgm:pt>
    <dgm:pt modelId="{DD81BCBA-6FB3-4BE1-AB02-AA5AA8A59AD4}" type="pres">
      <dgm:prSet presAssocID="{200ED683-D415-40CD-92DE-D6AC86773F57}" presName="compNode" presStyleCnt="0"/>
      <dgm:spPr/>
    </dgm:pt>
    <dgm:pt modelId="{9ED77A7D-57BA-472B-A196-543C9784AFE3}" type="pres">
      <dgm:prSet presAssocID="{200ED683-D415-40CD-92DE-D6AC86773F57}" presName="iconBgRect" presStyleLbl="bgShp" presStyleIdx="4" presStyleCnt="5"/>
      <dgm:spPr/>
    </dgm:pt>
    <dgm:pt modelId="{2DAB56F4-A105-42A2-996B-CEBE1A68FCFE}" type="pres">
      <dgm:prSet presAssocID="{200ED683-D415-40CD-92DE-D6AC86773F57}"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atabase"/>
        </a:ext>
      </dgm:extLst>
    </dgm:pt>
    <dgm:pt modelId="{3899014B-50C8-4CB4-9D08-29DB3FEF8B78}" type="pres">
      <dgm:prSet presAssocID="{200ED683-D415-40CD-92DE-D6AC86773F57}" presName="spaceRect" presStyleCnt="0"/>
      <dgm:spPr/>
    </dgm:pt>
    <dgm:pt modelId="{BF1C4482-9554-4FA5-B12F-FED06F46D1CC}" type="pres">
      <dgm:prSet presAssocID="{200ED683-D415-40CD-92DE-D6AC86773F57}" presName="textRect" presStyleLbl="revTx" presStyleIdx="4" presStyleCnt="5">
        <dgm:presLayoutVars>
          <dgm:chMax val="1"/>
          <dgm:chPref val="1"/>
        </dgm:presLayoutVars>
      </dgm:prSet>
      <dgm:spPr/>
    </dgm:pt>
  </dgm:ptLst>
  <dgm:cxnLst>
    <dgm:cxn modelId="{FC5E412F-F2C0-4095-B0A7-2A60A8CAC62B}" type="presOf" srcId="{EE7FF0F6-D823-4F6C-9BDE-D8CF63EB6013}" destId="{C07308BA-DC4D-4B17-B269-DEDFC0E0F87F}" srcOrd="0" destOrd="0" presId="urn:microsoft.com/office/officeart/2018/5/layout/IconCircleLabelList"/>
    <dgm:cxn modelId="{8E68B833-8BA9-47B7-BC58-0B1D52813D00}" srcId="{020D2DC2-B529-4019-B0D6-33E8BB7F6E7C}" destId="{5EAF48EB-D41C-4C73-991C-A7162F496438}" srcOrd="1" destOrd="0" parTransId="{9B89FF5F-4A27-4348-BA4D-B75F9F6BACB6}" sibTransId="{FBDA5455-2B86-48A3-9970-2FD233C82E90}"/>
    <dgm:cxn modelId="{8DA66A78-2BF2-47BC-9C23-9BEE337B8859}" type="presOf" srcId="{5EAF48EB-D41C-4C73-991C-A7162F496438}" destId="{048B4634-00B9-4D76-9119-70D3F4FC1B74}" srcOrd="0" destOrd="0" presId="urn:microsoft.com/office/officeart/2018/5/layout/IconCircleLabelList"/>
    <dgm:cxn modelId="{B84DFA58-5DD2-470F-82D6-FB1104C52387}" srcId="{020D2DC2-B529-4019-B0D6-33E8BB7F6E7C}" destId="{200ED683-D415-40CD-92DE-D6AC86773F57}" srcOrd="4" destOrd="0" parTransId="{F6B604D5-5817-43D4-B812-90BF4E599A27}" sibTransId="{2D67A71D-1B2E-4832-8043-A8823A8B61E4}"/>
    <dgm:cxn modelId="{F6A7F384-CC81-4D03-BB97-7A752EDA4294}" type="presOf" srcId="{CEDB2577-B91C-41F4-9E1A-77C8C090FB6B}" destId="{13E84C3B-AE10-4779-A493-CD48C6A783B6}" srcOrd="0" destOrd="0" presId="urn:microsoft.com/office/officeart/2018/5/layout/IconCircleLabelList"/>
    <dgm:cxn modelId="{328257C1-4375-47FF-A7AA-77F280ED8DDE}" srcId="{020D2DC2-B529-4019-B0D6-33E8BB7F6E7C}" destId="{CEDB2577-B91C-41F4-9E1A-77C8C090FB6B}" srcOrd="2" destOrd="0" parTransId="{11DACF46-B8D0-4BCA-98C2-930A4BE0E3B4}" sibTransId="{0F6537BC-830D-4F1E-828F-120F8B21740C}"/>
    <dgm:cxn modelId="{66FFD3D5-C344-4ED2-B888-F3E0FD0F73A8}" srcId="{020D2DC2-B529-4019-B0D6-33E8BB7F6E7C}" destId="{EE7FF0F6-D823-4F6C-9BDE-D8CF63EB6013}" srcOrd="0" destOrd="0" parTransId="{DB2BAFBD-236F-4336-A417-B529D937AFDC}" sibTransId="{6D9DD3BD-E097-4802-9BE2-286B801B79E5}"/>
    <dgm:cxn modelId="{0C1C80DD-7801-40C3-85D6-84DFA6BEFF73}" type="presOf" srcId="{020D2DC2-B529-4019-B0D6-33E8BB7F6E7C}" destId="{C0A3B355-A059-46C0-A647-301607CC2E4C}" srcOrd="0" destOrd="0" presId="urn:microsoft.com/office/officeart/2018/5/layout/IconCircleLabelList"/>
    <dgm:cxn modelId="{CF72E4E2-2E6D-4ED2-96C5-2CB281337580}" type="presOf" srcId="{200ED683-D415-40CD-92DE-D6AC86773F57}" destId="{BF1C4482-9554-4FA5-B12F-FED06F46D1CC}" srcOrd="0" destOrd="0" presId="urn:microsoft.com/office/officeart/2018/5/layout/IconCircleLabelList"/>
    <dgm:cxn modelId="{F2B73AF1-9304-4DA8-A609-F6BD190B36FF}" srcId="{020D2DC2-B529-4019-B0D6-33E8BB7F6E7C}" destId="{CDD7FC34-51B9-49C2-BC71-018E61DCFE29}" srcOrd="3" destOrd="0" parTransId="{2B683268-309B-4333-996B-C453045FBA44}" sibTransId="{990DB91C-ABFE-4188-856C-6EF0AB52D779}"/>
    <dgm:cxn modelId="{BA9FE1F4-0581-49DE-BEE8-0C5C86282341}" type="presOf" srcId="{CDD7FC34-51B9-49C2-BC71-018E61DCFE29}" destId="{CA3B545B-9F82-48E5-B56F-CF7EEE737AC9}" srcOrd="0" destOrd="0" presId="urn:microsoft.com/office/officeart/2018/5/layout/IconCircleLabelList"/>
    <dgm:cxn modelId="{9BC649BA-F136-4DEE-A125-CBBBD36B5F44}" type="presParOf" srcId="{C0A3B355-A059-46C0-A647-301607CC2E4C}" destId="{0AF094BE-29CE-44B8-A11C-BCCC59CDDB6D}" srcOrd="0" destOrd="0" presId="urn:microsoft.com/office/officeart/2018/5/layout/IconCircleLabelList"/>
    <dgm:cxn modelId="{7904C78D-0E41-4D53-8444-26ED41EAC0C7}" type="presParOf" srcId="{0AF094BE-29CE-44B8-A11C-BCCC59CDDB6D}" destId="{B1AA70BB-9CA7-4AE0-B24C-E7ACDE3642E1}" srcOrd="0" destOrd="0" presId="urn:microsoft.com/office/officeart/2018/5/layout/IconCircleLabelList"/>
    <dgm:cxn modelId="{EA86BFE4-34CF-4390-816F-CADE552D8215}" type="presParOf" srcId="{0AF094BE-29CE-44B8-A11C-BCCC59CDDB6D}" destId="{A8EF2BB4-8A26-4487-A312-7587A6387A68}" srcOrd="1" destOrd="0" presId="urn:microsoft.com/office/officeart/2018/5/layout/IconCircleLabelList"/>
    <dgm:cxn modelId="{1BFC2A27-67E5-4CCD-B95C-E82567DDA4E3}" type="presParOf" srcId="{0AF094BE-29CE-44B8-A11C-BCCC59CDDB6D}" destId="{B18278D9-47C0-44FC-B67F-81E47CE0CFF2}" srcOrd="2" destOrd="0" presId="urn:microsoft.com/office/officeart/2018/5/layout/IconCircleLabelList"/>
    <dgm:cxn modelId="{E57A1B39-F839-41B1-A575-54ECF43040BF}" type="presParOf" srcId="{0AF094BE-29CE-44B8-A11C-BCCC59CDDB6D}" destId="{C07308BA-DC4D-4B17-B269-DEDFC0E0F87F}" srcOrd="3" destOrd="0" presId="urn:microsoft.com/office/officeart/2018/5/layout/IconCircleLabelList"/>
    <dgm:cxn modelId="{6ECD0A79-540E-4B34-A5F9-17AC315A041C}" type="presParOf" srcId="{C0A3B355-A059-46C0-A647-301607CC2E4C}" destId="{32E71E91-8C14-47F5-A4D9-E908C63A70CD}" srcOrd="1" destOrd="0" presId="urn:microsoft.com/office/officeart/2018/5/layout/IconCircleLabelList"/>
    <dgm:cxn modelId="{E08D3986-A947-4201-AF24-4AA095CD38D9}" type="presParOf" srcId="{C0A3B355-A059-46C0-A647-301607CC2E4C}" destId="{B45DA7FE-A50F-4F48-A81F-3AB6FD0CEB82}" srcOrd="2" destOrd="0" presId="urn:microsoft.com/office/officeart/2018/5/layout/IconCircleLabelList"/>
    <dgm:cxn modelId="{7E643324-CFE1-4CA7-A55A-55A413326893}" type="presParOf" srcId="{B45DA7FE-A50F-4F48-A81F-3AB6FD0CEB82}" destId="{4ED17F54-9966-48DA-8DC4-C2DC6952C2E8}" srcOrd="0" destOrd="0" presId="urn:microsoft.com/office/officeart/2018/5/layout/IconCircleLabelList"/>
    <dgm:cxn modelId="{6E61EFA9-C715-4AB9-A432-C0EC90562C81}" type="presParOf" srcId="{B45DA7FE-A50F-4F48-A81F-3AB6FD0CEB82}" destId="{3D2953B3-C7C2-44ED-B44D-428BF7D4E817}" srcOrd="1" destOrd="0" presId="urn:microsoft.com/office/officeart/2018/5/layout/IconCircleLabelList"/>
    <dgm:cxn modelId="{994D89DB-8A47-4026-AB82-B58D44AE5A30}" type="presParOf" srcId="{B45DA7FE-A50F-4F48-A81F-3AB6FD0CEB82}" destId="{5574D8DE-1D23-4553-BCA2-59A5C27AB40E}" srcOrd="2" destOrd="0" presId="urn:microsoft.com/office/officeart/2018/5/layout/IconCircleLabelList"/>
    <dgm:cxn modelId="{7A5C9AEC-6596-4482-885F-2054047DFB3C}" type="presParOf" srcId="{B45DA7FE-A50F-4F48-A81F-3AB6FD0CEB82}" destId="{048B4634-00B9-4D76-9119-70D3F4FC1B74}" srcOrd="3" destOrd="0" presId="urn:microsoft.com/office/officeart/2018/5/layout/IconCircleLabelList"/>
    <dgm:cxn modelId="{4C17B327-FFEC-466C-B141-B51D3CA98AB7}" type="presParOf" srcId="{C0A3B355-A059-46C0-A647-301607CC2E4C}" destId="{B47D9FFC-7FDF-4E85-A0E0-BAE0DC95986C}" srcOrd="3" destOrd="0" presId="urn:microsoft.com/office/officeart/2018/5/layout/IconCircleLabelList"/>
    <dgm:cxn modelId="{75284F16-65D7-4137-909B-DEEC8E4CC373}" type="presParOf" srcId="{C0A3B355-A059-46C0-A647-301607CC2E4C}" destId="{1931CADD-79C8-4F48-96DF-5B445A18152B}" srcOrd="4" destOrd="0" presId="urn:microsoft.com/office/officeart/2018/5/layout/IconCircleLabelList"/>
    <dgm:cxn modelId="{ECF1384E-670A-4901-8F93-21BC71E3DC58}" type="presParOf" srcId="{1931CADD-79C8-4F48-96DF-5B445A18152B}" destId="{7D82627F-E74A-4269-B08A-6FE46E814523}" srcOrd="0" destOrd="0" presId="urn:microsoft.com/office/officeart/2018/5/layout/IconCircleLabelList"/>
    <dgm:cxn modelId="{61AB5D3A-1D33-433A-A6D1-FEFDE9B35512}" type="presParOf" srcId="{1931CADD-79C8-4F48-96DF-5B445A18152B}" destId="{0D38DA2A-17BD-4CE4-8904-273EDFE6F062}" srcOrd="1" destOrd="0" presId="urn:microsoft.com/office/officeart/2018/5/layout/IconCircleLabelList"/>
    <dgm:cxn modelId="{C5D2EDE4-5B99-431F-91EC-B0336CC051A0}" type="presParOf" srcId="{1931CADD-79C8-4F48-96DF-5B445A18152B}" destId="{49910378-C816-40A7-9DCF-D1D82CF1D11A}" srcOrd="2" destOrd="0" presId="urn:microsoft.com/office/officeart/2018/5/layout/IconCircleLabelList"/>
    <dgm:cxn modelId="{22218E06-FF00-450E-B59A-5BFEBF754E35}" type="presParOf" srcId="{1931CADD-79C8-4F48-96DF-5B445A18152B}" destId="{13E84C3B-AE10-4779-A493-CD48C6A783B6}" srcOrd="3" destOrd="0" presId="urn:microsoft.com/office/officeart/2018/5/layout/IconCircleLabelList"/>
    <dgm:cxn modelId="{92A0E1BE-F6CC-44F6-B423-F20F720DCD53}" type="presParOf" srcId="{C0A3B355-A059-46C0-A647-301607CC2E4C}" destId="{E88FF7B0-36C4-4CC4-9339-6D5E99765A2F}" srcOrd="5" destOrd="0" presId="urn:microsoft.com/office/officeart/2018/5/layout/IconCircleLabelList"/>
    <dgm:cxn modelId="{E40B2DDC-F60C-4C6F-A811-12E5229F6CA4}" type="presParOf" srcId="{C0A3B355-A059-46C0-A647-301607CC2E4C}" destId="{BA47DAEC-8772-4F4F-BF08-5F11BDB5F83D}" srcOrd="6" destOrd="0" presId="urn:microsoft.com/office/officeart/2018/5/layout/IconCircleLabelList"/>
    <dgm:cxn modelId="{B118C63C-47FD-491C-9C23-12F6CDCD4308}" type="presParOf" srcId="{BA47DAEC-8772-4F4F-BF08-5F11BDB5F83D}" destId="{9120B345-7859-4C3D-AA71-480513A748DD}" srcOrd="0" destOrd="0" presId="urn:microsoft.com/office/officeart/2018/5/layout/IconCircleLabelList"/>
    <dgm:cxn modelId="{575A63C7-3728-41D8-844E-C55C9E0672DB}" type="presParOf" srcId="{BA47DAEC-8772-4F4F-BF08-5F11BDB5F83D}" destId="{5548BDB9-0659-4566-B327-C4F9CBFC2BB7}" srcOrd="1" destOrd="0" presId="urn:microsoft.com/office/officeart/2018/5/layout/IconCircleLabelList"/>
    <dgm:cxn modelId="{B590BCF1-6133-46EE-BFB7-684E565EB37F}" type="presParOf" srcId="{BA47DAEC-8772-4F4F-BF08-5F11BDB5F83D}" destId="{9341ACAF-9CDD-407C-AEB4-0E3B8197F25F}" srcOrd="2" destOrd="0" presId="urn:microsoft.com/office/officeart/2018/5/layout/IconCircleLabelList"/>
    <dgm:cxn modelId="{E224D7B6-FB71-4D82-B238-29BB0726BF47}" type="presParOf" srcId="{BA47DAEC-8772-4F4F-BF08-5F11BDB5F83D}" destId="{CA3B545B-9F82-48E5-B56F-CF7EEE737AC9}" srcOrd="3" destOrd="0" presId="urn:microsoft.com/office/officeart/2018/5/layout/IconCircleLabelList"/>
    <dgm:cxn modelId="{4F077FE9-8E9A-42CB-9B6D-77DFAC39D6EC}" type="presParOf" srcId="{C0A3B355-A059-46C0-A647-301607CC2E4C}" destId="{A28A7973-39AD-4866-9E08-9A3E9CACB9BF}" srcOrd="7" destOrd="0" presId="urn:microsoft.com/office/officeart/2018/5/layout/IconCircleLabelList"/>
    <dgm:cxn modelId="{C7B4104E-9A37-4BAB-81B8-0A48F691CB74}" type="presParOf" srcId="{C0A3B355-A059-46C0-A647-301607CC2E4C}" destId="{DD81BCBA-6FB3-4BE1-AB02-AA5AA8A59AD4}" srcOrd="8" destOrd="0" presId="urn:microsoft.com/office/officeart/2018/5/layout/IconCircleLabelList"/>
    <dgm:cxn modelId="{68F6986F-C873-4746-9A95-565357903152}" type="presParOf" srcId="{DD81BCBA-6FB3-4BE1-AB02-AA5AA8A59AD4}" destId="{9ED77A7D-57BA-472B-A196-543C9784AFE3}" srcOrd="0" destOrd="0" presId="urn:microsoft.com/office/officeart/2018/5/layout/IconCircleLabelList"/>
    <dgm:cxn modelId="{C9345078-363B-4238-86DD-BD0097D64A05}" type="presParOf" srcId="{DD81BCBA-6FB3-4BE1-AB02-AA5AA8A59AD4}" destId="{2DAB56F4-A105-42A2-996B-CEBE1A68FCFE}" srcOrd="1" destOrd="0" presId="urn:microsoft.com/office/officeart/2018/5/layout/IconCircleLabelList"/>
    <dgm:cxn modelId="{E526EA76-D735-4EB9-A833-2B1CF081C0D8}" type="presParOf" srcId="{DD81BCBA-6FB3-4BE1-AB02-AA5AA8A59AD4}" destId="{3899014B-50C8-4CB4-9D08-29DB3FEF8B78}" srcOrd="2" destOrd="0" presId="urn:microsoft.com/office/officeart/2018/5/layout/IconCircleLabelList"/>
    <dgm:cxn modelId="{8DE8AA4F-9622-4550-A5E3-3BF5B41BD347}" type="presParOf" srcId="{DD81BCBA-6FB3-4BE1-AB02-AA5AA8A59AD4}" destId="{BF1C4482-9554-4FA5-B12F-FED06F46D1C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F46BDD-DE23-4408-9133-971EE1FCE838}"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9E636CD6-B1F4-4450-ADA8-5C682DDBCEDB}">
      <dgm:prSet phldrT="[Text]"/>
      <dgm:spPr/>
      <dgm:t>
        <a:bodyPr/>
        <a:lstStyle/>
        <a:p>
          <a:r>
            <a:rPr lang="en-US"/>
            <a:t>Get Historical Prices Data</a:t>
          </a:r>
        </a:p>
      </dgm:t>
    </dgm:pt>
    <dgm:pt modelId="{B76DB9B1-48EE-4DD2-BB75-A79007F00C20}" type="parTrans" cxnId="{330736F7-1311-4F05-814D-23446A4F9CFC}">
      <dgm:prSet/>
      <dgm:spPr/>
      <dgm:t>
        <a:bodyPr/>
        <a:lstStyle/>
        <a:p>
          <a:endParaRPr lang="en-US"/>
        </a:p>
      </dgm:t>
    </dgm:pt>
    <dgm:pt modelId="{B1D4A0E8-B6BD-47F4-9726-4C12AC31838F}" type="sibTrans" cxnId="{330736F7-1311-4F05-814D-23446A4F9CFC}">
      <dgm:prSet/>
      <dgm:spPr/>
      <dgm:t>
        <a:bodyPr/>
        <a:lstStyle/>
        <a:p>
          <a:endParaRPr lang="en-US"/>
        </a:p>
      </dgm:t>
    </dgm:pt>
    <dgm:pt modelId="{897F04B0-2096-41D3-AC57-BD28A6A4404C}">
      <dgm:prSet phldrT="[Text]"/>
      <dgm:spPr/>
      <dgm:t>
        <a:bodyPr/>
        <a:lstStyle/>
        <a:p>
          <a:r>
            <a:rPr lang="en-US"/>
            <a:t>Scraped 45 technology companies’ historical prices from Yahoo Finance. (Alex)</a:t>
          </a:r>
        </a:p>
      </dgm:t>
    </dgm:pt>
    <dgm:pt modelId="{FA099431-A9C1-4183-BFD8-89884A297CE9}" type="parTrans" cxnId="{E921CE60-0C28-4EB2-80F9-86E2EFB66140}">
      <dgm:prSet/>
      <dgm:spPr/>
      <dgm:t>
        <a:bodyPr/>
        <a:lstStyle/>
        <a:p>
          <a:endParaRPr lang="en-US"/>
        </a:p>
      </dgm:t>
    </dgm:pt>
    <dgm:pt modelId="{BF590FC0-3181-47DE-BEC0-97676EFBA01F}" type="sibTrans" cxnId="{E921CE60-0C28-4EB2-80F9-86E2EFB66140}">
      <dgm:prSet/>
      <dgm:spPr/>
      <dgm:t>
        <a:bodyPr/>
        <a:lstStyle/>
        <a:p>
          <a:endParaRPr lang="en-US"/>
        </a:p>
      </dgm:t>
    </dgm:pt>
    <dgm:pt modelId="{62A88A4F-C6C7-449A-BAC8-5F2E05DFBC44}">
      <dgm:prSet phldrT="[Text]"/>
      <dgm:spPr/>
      <dgm:t>
        <a:bodyPr/>
        <a:lstStyle/>
        <a:p>
          <a:r>
            <a:rPr lang="en-US"/>
            <a:t>Get Tweets</a:t>
          </a:r>
        </a:p>
      </dgm:t>
    </dgm:pt>
    <dgm:pt modelId="{DBD390E2-7D11-49BA-AA8F-C9E716263293}" type="parTrans" cxnId="{1FA00640-550B-463F-AF9B-91F4D9C4C87E}">
      <dgm:prSet/>
      <dgm:spPr/>
      <dgm:t>
        <a:bodyPr/>
        <a:lstStyle/>
        <a:p>
          <a:endParaRPr lang="en-US"/>
        </a:p>
      </dgm:t>
    </dgm:pt>
    <dgm:pt modelId="{8E529EFE-0253-4E2B-A0BD-D6B66A81154D}" type="sibTrans" cxnId="{1FA00640-550B-463F-AF9B-91F4D9C4C87E}">
      <dgm:prSet/>
      <dgm:spPr/>
      <dgm:t>
        <a:bodyPr/>
        <a:lstStyle/>
        <a:p>
          <a:endParaRPr lang="en-US"/>
        </a:p>
      </dgm:t>
    </dgm:pt>
    <dgm:pt modelId="{1AB2A97E-72B1-4278-9DBB-6D5F28AD063B}">
      <dgm:prSet phldrT="[Text]"/>
      <dgm:spPr/>
      <dgm:t>
        <a:bodyPr/>
        <a:lstStyle/>
        <a:p>
          <a:r>
            <a:rPr lang="en-US"/>
            <a:t>Using API to get 10 tweets of all 45 technology companies from Twitter. (Saniya)</a:t>
          </a:r>
        </a:p>
      </dgm:t>
    </dgm:pt>
    <dgm:pt modelId="{E50D894E-CA51-4868-917D-64E3D6EAACF0}" type="parTrans" cxnId="{3F119AF3-5A7E-4C6B-9391-7C4F0A02FA5D}">
      <dgm:prSet/>
      <dgm:spPr/>
      <dgm:t>
        <a:bodyPr/>
        <a:lstStyle/>
        <a:p>
          <a:endParaRPr lang="en-US"/>
        </a:p>
      </dgm:t>
    </dgm:pt>
    <dgm:pt modelId="{CF15623A-560E-4C6A-AF9D-456E3683AB8F}" type="sibTrans" cxnId="{3F119AF3-5A7E-4C6B-9391-7C4F0A02FA5D}">
      <dgm:prSet/>
      <dgm:spPr/>
      <dgm:t>
        <a:bodyPr/>
        <a:lstStyle/>
        <a:p>
          <a:endParaRPr lang="en-US"/>
        </a:p>
      </dgm:t>
    </dgm:pt>
    <dgm:pt modelId="{37108878-F462-4515-905B-DF674BBBEF82}">
      <dgm:prSet phldrT="[Text]"/>
      <dgm:spPr/>
      <dgm:t>
        <a:bodyPr/>
        <a:lstStyle/>
        <a:p>
          <a:r>
            <a:rPr lang="en-US"/>
            <a:t>Finalize contents. (All members)</a:t>
          </a:r>
        </a:p>
      </dgm:t>
    </dgm:pt>
    <dgm:pt modelId="{FAE3F6B2-F8DB-40D7-A8FF-8788C107EE91}" type="parTrans" cxnId="{E3EB3ED8-FE2A-4C07-BAD7-BA87D8D84EC4}">
      <dgm:prSet/>
      <dgm:spPr/>
      <dgm:t>
        <a:bodyPr/>
        <a:lstStyle/>
        <a:p>
          <a:endParaRPr lang="en-US"/>
        </a:p>
      </dgm:t>
    </dgm:pt>
    <dgm:pt modelId="{ABA42873-5640-450A-BFC2-E4020B3FBA7C}" type="sibTrans" cxnId="{E3EB3ED8-FE2A-4C07-BAD7-BA87D8D84EC4}">
      <dgm:prSet/>
      <dgm:spPr/>
      <dgm:t>
        <a:bodyPr/>
        <a:lstStyle/>
        <a:p>
          <a:endParaRPr lang="en-US"/>
        </a:p>
      </dgm:t>
    </dgm:pt>
    <dgm:pt modelId="{8117D846-8B4A-47E7-8C54-4B0EA5C105B8}">
      <dgm:prSet phldrT="[Text]"/>
      <dgm:spPr/>
      <dgm:t>
        <a:bodyPr/>
        <a:lstStyle/>
        <a:p>
          <a:r>
            <a:rPr lang="en-US"/>
            <a:t>Prepare Presentation</a:t>
          </a:r>
        </a:p>
      </dgm:t>
    </dgm:pt>
    <dgm:pt modelId="{A1CB4F20-13EA-4DE0-9BEE-0306AD248AF7}" type="parTrans" cxnId="{9E2FB6CB-8286-4B01-99D4-A5006F24E600}">
      <dgm:prSet/>
      <dgm:spPr/>
      <dgm:t>
        <a:bodyPr/>
        <a:lstStyle/>
        <a:p>
          <a:endParaRPr lang="en-US"/>
        </a:p>
      </dgm:t>
    </dgm:pt>
    <dgm:pt modelId="{CBD66CEA-F67A-4D4F-8612-620DD000C6BD}" type="sibTrans" cxnId="{9E2FB6CB-8286-4B01-99D4-A5006F24E600}">
      <dgm:prSet/>
      <dgm:spPr/>
      <dgm:t>
        <a:bodyPr/>
        <a:lstStyle/>
        <a:p>
          <a:endParaRPr lang="en-US"/>
        </a:p>
      </dgm:t>
    </dgm:pt>
    <dgm:pt modelId="{E1301C13-AEA9-4AC2-BFC8-4EC55816781C}">
      <dgm:prSet phldrT="[Text]"/>
      <dgm:spPr/>
      <dgm:t>
        <a:bodyPr/>
        <a:lstStyle/>
        <a:p>
          <a:r>
            <a:rPr lang="en-US"/>
            <a:t>Find Technology Companies</a:t>
          </a:r>
        </a:p>
      </dgm:t>
    </dgm:pt>
    <dgm:pt modelId="{94BB8035-3745-46E1-8604-B66E1C616632}" type="sibTrans" cxnId="{F46CE64C-7D49-4DE2-9ABD-76A8207BD82D}">
      <dgm:prSet/>
      <dgm:spPr/>
      <dgm:t>
        <a:bodyPr/>
        <a:lstStyle/>
        <a:p>
          <a:endParaRPr lang="en-US"/>
        </a:p>
      </dgm:t>
    </dgm:pt>
    <dgm:pt modelId="{E9123112-D501-4B6C-BBEE-BE771DC77A28}" type="parTrans" cxnId="{F46CE64C-7D49-4DE2-9ABD-76A8207BD82D}">
      <dgm:prSet/>
      <dgm:spPr/>
      <dgm:t>
        <a:bodyPr/>
        <a:lstStyle/>
        <a:p>
          <a:endParaRPr lang="en-US"/>
        </a:p>
      </dgm:t>
    </dgm:pt>
    <dgm:pt modelId="{504F3C83-60B3-4A13-ABDB-30D188D30A30}">
      <dgm:prSet phldrT="[Text]"/>
      <dgm:spPr/>
      <dgm:t>
        <a:bodyPr/>
        <a:lstStyle/>
        <a:p>
          <a:r>
            <a:rPr lang="en-US"/>
            <a:t>Scraped the list of S&amp;P 500 from Wikipedia. (</a:t>
          </a:r>
          <a:r>
            <a:rPr lang="en-US" err="1"/>
            <a:t>Tianyue</a:t>
          </a:r>
          <a:r>
            <a:rPr lang="en-US"/>
            <a:t>)</a:t>
          </a:r>
        </a:p>
      </dgm:t>
    </dgm:pt>
    <dgm:pt modelId="{A2901433-F1E2-4204-BA57-7B66EEF0BC19}" type="sibTrans" cxnId="{DC9926FC-E1BD-45ED-8B18-B88B5F46CF28}">
      <dgm:prSet/>
      <dgm:spPr/>
      <dgm:t>
        <a:bodyPr/>
        <a:lstStyle/>
        <a:p>
          <a:endParaRPr lang="en-US"/>
        </a:p>
      </dgm:t>
    </dgm:pt>
    <dgm:pt modelId="{41E251E9-22CD-4509-BCD8-1EF0617E4761}" type="parTrans" cxnId="{DC9926FC-E1BD-45ED-8B18-B88B5F46CF28}">
      <dgm:prSet/>
      <dgm:spPr/>
      <dgm:t>
        <a:bodyPr/>
        <a:lstStyle/>
        <a:p>
          <a:endParaRPr lang="en-US"/>
        </a:p>
      </dgm:t>
    </dgm:pt>
    <dgm:pt modelId="{40BF7B79-B8AE-4D6B-8BA2-D1BFE70D6F0B}">
      <dgm:prSet phldrT="[Text]"/>
      <dgm:spPr/>
      <dgm:t>
        <a:bodyPr/>
        <a:lstStyle/>
        <a:p>
          <a:r>
            <a:rPr lang="en-US"/>
            <a:t>Scraped companies’ information in S&amp;P 500 from Yahoo Finance. (Alex)</a:t>
          </a:r>
        </a:p>
      </dgm:t>
    </dgm:pt>
    <dgm:pt modelId="{8FF56185-AD5A-45BE-B813-70AC24673E59}" type="sibTrans" cxnId="{9C182EAC-2862-4535-91AB-348BBC4D86DD}">
      <dgm:prSet/>
      <dgm:spPr/>
      <dgm:t>
        <a:bodyPr/>
        <a:lstStyle/>
        <a:p>
          <a:endParaRPr lang="en-US"/>
        </a:p>
      </dgm:t>
    </dgm:pt>
    <dgm:pt modelId="{877A1BEA-EB7F-475F-B338-706DED306AA2}" type="parTrans" cxnId="{9C182EAC-2862-4535-91AB-348BBC4D86DD}">
      <dgm:prSet/>
      <dgm:spPr/>
      <dgm:t>
        <a:bodyPr/>
        <a:lstStyle/>
        <a:p>
          <a:endParaRPr lang="en-US"/>
        </a:p>
      </dgm:t>
    </dgm:pt>
    <dgm:pt modelId="{D3B9D431-5110-45CD-B7C7-6916488C74D2}">
      <dgm:prSet phldrT="[Text]"/>
      <dgm:spPr/>
      <dgm:t>
        <a:bodyPr/>
        <a:lstStyle/>
        <a:p>
          <a:r>
            <a:rPr lang="en-US"/>
            <a:t>Building Structure. (Alex)</a:t>
          </a:r>
        </a:p>
      </dgm:t>
    </dgm:pt>
    <dgm:pt modelId="{35E2B032-0110-4063-B229-A2FB611A012C}" type="parTrans" cxnId="{1B4294B2-DABF-4027-B127-6A152261E906}">
      <dgm:prSet/>
      <dgm:spPr/>
      <dgm:t>
        <a:bodyPr/>
        <a:lstStyle/>
        <a:p>
          <a:endParaRPr lang="en-US"/>
        </a:p>
      </dgm:t>
    </dgm:pt>
    <dgm:pt modelId="{2822F12B-236B-4573-8892-173D26EE4852}" type="sibTrans" cxnId="{1B4294B2-DABF-4027-B127-6A152261E906}">
      <dgm:prSet/>
      <dgm:spPr/>
      <dgm:t>
        <a:bodyPr/>
        <a:lstStyle/>
        <a:p>
          <a:endParaRPr lang="en-US"/>
        </a:p>
      </dgm:t>
    </dgm:pt>
    <dgm:pt modelId="{98975BE4-0719-40A6-9481-F4CD35B31A31}" type="pres">
      <dgm:prSet presAssocID="{FBF46BDD-DE23-4408-9133-971EE1FCE838}" presName="linear" presStyleCnt="0">
        <dgm:presLayoutVars>
          <dgm:dir/>
          <dgm:resizeHandles val="exact"/>
        </dgm:presLayoutVars>
      </dgm:prSet>
      <dgm:spPr/>
    </dgm:pt>
    <dgm:pt modelId="{E8CADF32-0B59-4FB0-9FE3-3F6F06CFBC2F}" type="pres">
      <dgm:prSet presAssocID="{E1301C13-AEA9-4AC2-BFC8-4EC55816781C}" presName="comp" presStyleCnt="0"/>
      <dgm:spPr/>
    </dgm:pt>
    <dgm:pt modelId="{481DEC15-8B26-4E9C-B420-010E8A850A0C}" type="pres">
      <dgm:prSet presAssocID="{E1301C13-AEA9-4AC2-BFC8-4EC55816781C}" presName="box" presStyleLbl="node1" presStyleIdx="0" presStyleCnt="4"/>
      <dgm:spPr/>
    </dgm:pt>
    <dgm:pt modelId="{7BC76718-CECF-4D2E-A894-F4025C94749B}" type="pres">
      <dgm:prSet presAssocID="{E1301C13-AEA9-4AC2-BFC8-4EC55816781C}"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A74D8B97-30F7-47E0-BAB7-6AEB31EF380A}" type="pres">
      <dgm:prSet presAssocID="{E1301C13-AEA9-4AC2-BFC8-4EC55816781C}" presName="text" presStyleLbl="node1" presStyleIdx="0" presStyleCnt="4">
        <dgm:presLayoutVars>
          <dgm:bulletEnabled val="1"/>
        </dgm:presLayoutVars>
      </dgm:prSet>
      <dgm:spPr/>
    </dgm:pt>
    <dgm:pt modelId="{363846EE-187B-4909-A0DF-A7688F3E46EA}" type="pres">
      <dgm:prSet presAssocID="{94BB8035-3745-46E1-8604-B66E1C616632}" presName="spacer" presStyleCnt="0"/>
      <dgm:spPr/>
    </dgm:pt>
    <dgm:pt modelId="{69C98322-8B86-4313-BD12-075C658C7D8D}" type="pres">
      <dgm:prSet presAssocID="{9E636CD6-B1F4-4450-ADA8-5C682DDBCEDB}" presName="comp" presStyleCnt="0"/>
      <dgm:spPr/>
    </dgm:pt>
    <dgm:pt modelId="{DDFB0078-D0EF-4326-B84B-3D6F3BAC4543}" type="pres">
      <dgm:prSet presAssocID="{9E636CD6-B1F4-4450-ADA8-5C682DDBCEDB}" presName="box" presStyleLbl="node1" presStyleIdx="1" presStyleCnt="4"/>
      <dgm:spPr/>
    </dgm:pt>
    <dgm:pt modelId="{0EE6E043-C10D-49D6-BD37-A981B56C14D8}" type="pres">
      <dgm:prSet presAssocID="{9E636CD6-B1F4-4450-ADA8-5C682DDBCEDB}"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9D154012-7706-4BA0-A581-B887B92D12A8}" type="pres">
      <dgm:prSet presAssocID="{9E636CD6-B1F4-4450-ADA8-5C682DDBCEDB}" presName="text" presStyleLbl="node1" presStyleIdx="1" presStyleCnt="4">
        <dgm:presLayoutVars>
          <dgm:bulletEnabled val="1"/>
        </dgm:presLayoutVars>
      </dgm:prSet>
      <dgm:spPr/>
    </dgm:pt>
    <dgm:pt modelId="{10AF20D4-8DEA-4284-9D2A-07E2E718C733}" type="pres">
      <dgm:prSet presAssocID="{B1D4A0E8-B6BD-47F4-9726-4C12AC31838F}" presName="spacer" presStyleCnt="0"/>
      <dgm:spPr/>
    </dgm:pt>
    <dgm:pt modelId="{8908E7A0-E9F8-4564-BD64-B1125637F939}" type="pres">
      <dgm:prSet presAssocID="{62A88A4F-C6C7-449A-BAC8-5F2E05DFBC44}" presName="comp" presStyleCnt="0"/>
      <dgm:spPr/>
    </dgm:pt>
    <dgm:pt modelId="{781C9C1B-9D17-48B7-895D-ABB91FEF53FA}" type="pres">
      <dgm:prSet presAssocID="{62A88A4F-C6C7-449A-BAC8-5F2E05DFBC44}" presName="box" presStyleLbl="node1" presStyleIdx="2" presStyleCnt="4"/>
      <dgm:spPr/>
    </dgm:pt>
    <dgm:pt modelId="{C140CB78-7504-42EA-93C2-0ABC0A5D8694}" type="pres">
      <dgm:prSet presAssocID="{62A88A4F-C6C7-449A-BAC8-5F2E05DFBC44}"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dgm:spPr>
    </dgm:pt>
    <dgm:pt modelId="{F2C6FA86-5F11-48F9-9900-62C1F118C730}" type="pres">
      <dgm:prSet presAssocID="{62A88A4F-C6C7-449A-BAC8-5F2E05DFBC44}" presName="text" presStyleLbl="node1" presStyleIdx="2" presStyleCnt="4">
        <dgm:presLayoutVars>
          <dgm:bulletEnabled val="1"/>
        </dgm:presLayoutVars>
      </dgm:prSet>
      <dgm:spPr/>
    </dgm:pt>
    <dgm:pt modelId="{F617A30C-77E3-4C8C-AED0-708211C71E31}" type="pres">
      <dgm:prSet presAssocID="{8E529EFE-0253-4E2B-A0BD-D6B66A81154D}" presName="spacer" presStyleCnt="0"/>
      <dgm:spPr/>
    </dgm:pt>
    <dgm:pt modelId="{71F0909E-7BD3-4742-AC7D-87A713D668B0}" type="pres">
      <dgm:prSet presAssocID="{8117D846-8B4A-47E7-8C54-4B0EA5C105B8}" presName="comp" presStyleCnt="0"/>
      <dgm:spPr/>
    </dgm:pt>
    <dgm:pt modelId="{DB6A4854-7736-4898-A645-05D3B1868B9E}" type="pres">
      <dgm:prSet presAssocID="{8117D846-8B4A-47E7-8C54-4B0EA5C105B8}" presName="box" presStyleLbl="node1" presStyleIdx="3" presStyleCnt="4"/>
      <dgm:spPr/>
    </dgm:pt>
    <dgm:pt modelId="{282E2932-2944-4FCB-A6D2-17F9AE33FFAB}" type="pres">
      <dgm:prSet presAssocID="{8117D846-8B4A-47E7-8C54-4B0EA5C105B8}" presName="img" presStyleLbl="fgImgPlace1" presStyleIdx="3" presStyleCnt="4"/>
      <dgm:spPr>
        <a:blipFill>
          <a:blip xmlns:r="http://schemas.openxmlformats.org/officeDocument/2006/relationships" r:embed="rId4"/>
          <a:srcRect/>
          <a:stretch>
            <a:fillRect t="-4000" b="-4000"/>
          </a:stretch>
        </a:blipFill>
      </dgm:spPr>
    </dgm:pt>
    <dgm:pt modelId="{841A8F58-E397-47B7-B23E-EC7AF688669E}" type="pres">
      <dgm:prSet presAssocID="{8117D846-8B4A-47E7-8C54-4B0EA5C105B8}" presName="text" presStyleLbl="node1" presStyleIdx="3" presStyleCnt="4">
        <dgm:presLayoutVars>
          <dgm:bulletEnabled val="1"/>
        </dgm:presLayoutVars>
      </dgm:prSet>
      <dgm:spPr/>
    </dgm:pt>
  </dgm:ptLst>
  <dgm:cxnLst>
    <dgm:cxn modelId="{E5592303-7D6E-467B-8DB4-C6CA01BA35E7}" type="presOf" srcId="{40BF7B79-B8AE-4D6B-8BA2-D1BFE70D6F0B}" destId="{A74D8B97-30F7-47E0-BAB7-6AEB31EF380A}" srcOrd="1" destOrd="2" presId="urn:microsoft.com/office/officeart/2005/8/layout/vList4"/>
    <dgm:cxn modelId="{02AAF01B-4718-4034-A2F2-CD078198FF7B}" type="presOf" srcId="{1AB2A97E-72B1-4278-9DBB-6D5F28AD063B}" destId="{781C9C1B-9D17-48B7-895D-ABB91FEF53FA}" srcOrd="0" destOrd="1" presId="urn:microsoft.com/office/officeart/2005/8/layout/vList4"/>
    <dgm:cxn modelId="{F4390321-29A9-4292-A2A0-7BB590A1C8E2}" type="presOf" srcId="{9E636CD6-B1F4-4450-ADA8-5C682DDBCEDB}" destId="{9D154012-7706-4BA0-A581-B887B92D12A8}" srcOrd="1" destOrd="0" presId="urn:microsoft.com/office/officeart/2005/8/layout/vList4"/>
    <dgm:cxn modelId="{3F805226-FE64-4234-9E88-5BFCCF011F67}" type="presOf" srcId="{62A88A4F-C6C7-449A-BAC8-5F2E05DFBC44}" destId="{F2C6FA86-5F11-48F9-9900-62C1F118C730}" srcOrd="1" destOrd="0" presId="urn:microsoft.com/office/officeart/2005/8/layout/vList4"/>
    <dgm:cxn modelId="{0FB53B31-C359-4856-B980-5589699E345F}" type="presOf" srcId="{897F04B0-2096-41D3-AC57-BD28A6A4404C}" destId="{9D154012-7706-4BA0-A581-B887B92D12A8}" srcOrd="1" destOrd="1" presId="urn:microsoft.com/office/officeart/2005/8/layout/vList4"/>
    <dgm:cxn modelId="{381A143E-3D5B-47DC-893F-248337C85E89}" type="presOf" srcId="{D3B9D431-5110-45CD-B7C7-6916488C74D2}" destId="{DB6A4854-7736-4898-A645-05D3B1868B9E}" srcOrd="0" destOrd="1" presId="urn:microsoft.com/office/officeart/2005/8/layout/vList4"/>
    <dgm:cxn modelId="{F01F9D3F-9F08-4C4F-B744-1EA38437E464}" type="presOf" srcId="{504F3C83-60B3-4A13-ABDB-30D188D30A30}" destId="{A74D8B97-30F7-47E0-BAB7-6AEB31EF380A}" srcOrd="1" destOrd="1" presId="urn:microsoft.com/office/officeart/2005/8/layout/vList4"/>
    <dgm:cxn modelId="{1FA00640-550B-463F-AF9B-91F4D9C4C87E}" srcId="{FBF46BDD-DE23-4408-9133-971EE1FCE838}" destId="{62A88A4F-C6C7-449A-BAC8-5F2E05DFBC44}" srcOrd="2" destOrd="0" parTransId="{DBD390E2-7D11-49BA-AA8F-C9E716263293}" sibTransId="{8E529EFE-0253-4E2B-A0BD-D6B66A81154D}"/>
    <dgm:cxn modelId="{E921CE60-0C28-4EB2-80F9-86E2EFB66140}" srcId="{9E636CD6-B1F4-4450-ADA8-5C682DDBCEDB}" destId="{897F04B0-2096-41D3-AC57-BD28A6A4404C}" srcOrd="0" destOrd="0" parTransId="{FA099431-A9C1-4183-BFD8-89884A297CE9}" sibTransId="{BF590FC0-3181-47DE-BEC0-97676EFBA01F}"/>
    <dgm:cxn modelId="{B373F945-CE80-4FE1-A681-1B232A7EF61C}" type="presOf" srcId="{8117D846-8B4A-47E7-8C54-4B0EA5C105B8}" destId="{841A8F58-E397-47B7-B23E-EC7AF688669E}" srcOrd="1" destOrd="0" presId="urn:microsoft.com/office/officeart/2005/8/layout/vList4"/>
    <dgm:cxn modelId="{F46CE64C-7D49-4DE2-9ABD-76A8207BD82D}" srcId="{FBF46BDD-DE23-4408-9133-971EE1FCE838}" destId="{E1301C13-AEA9-4AC2-BFC8-4EC55816781C}" srcOrd="0" destOrd="0" parTransId="{E9123112-D501-4B6C-BBEE-BE771DC77A28}" sibTransId="{94BB8035-3745-46E1-8604-B66E1C616632}"/>
    <dgm:cxn modelId="{8552CF4F-EE53-4708-9621-604F4B73B61E}" type="presOf" srcId="{37108878-F462-4515-905B-DF674BBBEF82}" destId="{DB6A4854-7736-4898-A645-05D3B1868B9E}" srcOrd="0" destOrd="2" presId="urn:microsoft.com/office/officeart/2005/8/layout/vList4"/>
    <dgm:cxn modelId="{5A0C3A72-88AF-4BB1-89E4-762CE024B396}" type="presOf" srcId="{FBF46BDD-DE23-4408-9133-971EE1FCE838}" destId="{98975BE4-0719-40A6-9481-F4CD35B31A31}" srcOrd="0" destOrd="0" presId="urn:microsoft.com/office/officeart/2005/8/layout/vList4"/>
    <dgm:cxn modelId="{4287F77A-91C0-4E92-9B90-58D4E401C2D1}" type="presOf" srcId="{D3B9D431-5110-45CD-B7C7-6916488C74D2}" destId="{841A8F58-E397-47B7-B23E-EC7AF688669E}" srcOrd="1" destOrd="1" presId="urn:microsoft.com/office/officeart/2005/8/layout/vList4"/>
    <dgm:cxn modelId="{EF73CC7E-764F-41A0-AD5C-EFED6BEB0E9E}" type="presOf" srcId="{62A88A4F-C6C7-449A-BAC8-5F2E05DFBC44}" destId="{781C9C1B-9D17-48B7-895D-ABB91FEF53FA}" srcOrd="0" destOrd="0" presId="urn:microsoft.com/office/officeart/2005/8/layout/vList4"/>
    <dgm:cxn modelId="{ED5D7A83-3004-46E3-AFB3-346F97309B80}" type="presOf" srcId="{37108878-F462-4515-905B-DF674BBBEF82}" destId="{841A8F58-E397-47B7-B23E-EC7AF688669E}" srcOrd="1" destOrd="2" presId="urn:microsoft.com/office/officeart/2005/8/layout/vList4"/>
    <dgm:cxn modelId="{14FE7F83-F395-4BD0-8140-39C6122C2CA5}" type="presOf" srcId="{E1301C13-AEA9-4AC2-BFC8-4EC55816781C}" destId="{A74D8B97-30F7-47E0-BAB7-6AEB31EF380A}" srcOrd="1" destOrd="0" presId="urn:microsoft.com/office/officeart/2005/8/layout/vList4"/>
    <dgm:cxn modelId="{E8902C84-D99B-42A4-AC2E-87A2EE5AF47E}" type="presOf" srcId="{1AB2A97E-72B1-4278-9DBB-6D5F28AD063B}" destId="{F2C6FA86-5F11-48F9-9900-62C1F118C730}" srcOrd="1" destOrd="1" presId="urn:microsoft.com/office/officeart/2005/8/layout/vList4"/>
    <dgm:cxn modelId="{5C6BDB8A-D91E-44CA-B52B-70AE1871AAE2}" type="presOf" srcId="{504F3C83-60B3-4A13-ABDB-30D188D30A30}" destId="{481DEC15-8B26-4E9C-B420-010E8A850A0C}" srcOrd="0" destOrd="1" presId="urn:microsoft.com/office/officeart/2005/8/layout/vList4"/>
    <dgm:cxn modelId="{9C182EAC-2862-4535-91AB-348BBC4D86DD}" srcId="{E1301C13-AEA9-4AC2-BFC8-4EC55816781C}" destId="{40BF7B79-B8AE-4D6B-8BA2-D1BFE70D6F0B}" srcOrd="1" destOrd="0" parTransId="{877A1BEA-EB7F-475F-B338-706DED306AA2}" sibTransId="{8FF56185-AD5A-45BE-B813-70AC24673E59}"/>
    <dgm:cxn modelId="{C9A5FCAC-297A-4AD2-8A2A-650E4C2DD83B}" type="presOf" srcId="{40BF7B79-B8AE-4D6B-8BA2-D1BFE70D6F0B}" destId="{481DEC15-8B26-4E9C-B420-010E8A850A0C}" srcOrd="0" destOrd="2" presId="urn:microsoft.com/office/officeart/2005/8/layout/vList4"/>
    <dgm:cxn modelId="{82AA68AD-3855-48C1-9AD3-FA9085C0C03E}" type="presOf" srcId="{8117D846-8B4A-47E7-8C54-4B0EA5C105B8}" destId="{DB6A4854-7736-4898-A645-05D3B1868B9E}" srcOrd="0" destOrd="0" presId="urn:microsoft.com/office/officeart/2005/8/layout/vList4"/>
    <dgm:cxn modelId="{1B4294B2-DABF-4027-B127-6A152261E906}" srcId="{8117D846-8B4A-47E7-8C54-4B0EA5C105B8}" destId="{D3B9D431-5110-45CD-B7C7-6916488C74D2}" srcOrd="0" destOrd="0" parTransId="{35E2B032-0110-4063-B229-A2FB611A012C}" sibTransId="{2822F12B-236B-4573-8892-173D26EE4852}"/>
    <dgm:cxn modelId="{9F4350C6-D94B-4C4F-B795-3CB37452FF04}" type="presOf" srcId="{897F04B0-2096-41D3-AC57-BD28A6A4404C}" destId="{DDFB0078-D0EF-4326-B84B-3D6F3BAC4543}" srcOrd="0" destOrd="1" presId="urn:microsoft.com/office/officeart/2005/8/layout/vList4"/>
    <dgm:cxn modelId="{DF712ECB-7DB9-41CC-934C-5F86439BB8CB}" type="presOf" srcId="{E1301C13-AEA9-4AC2-BFC8-4EC55816781C}" destId="{481DEC15-8B26-4E9C-B420-010E8A850A0C}" srcOrd="0" destOrd="0" presId="urn:microsoft.com/office/officeart/2005/8/layout/vList4"/>
    <dgm:cxn modelId="{9E2FB6CB-8286-4B01-99D4-A5006F24E600}" srcId="{FBF46BDD-DE23-4408-9133-971EE1FCE838}" destId="{8117D846-8B4A-47E7-8C54-4B0EA5C105B8}" srcOrd="3" destOrd="0" parTransId="{A1CB4F20-13EA-4DE0-9BEE-0306AD248AF7}" sibTransId="{CBD66CEA-F67A-4D4F-8612-620DD000C6BD}"/>
    <dgm:cxn modelId="{E3EB3ED8-FE2A-4C07-BAD7-BA87D8D84EC4}" srcId="{8117D846-8B4A-47E7-8C54-4B0EA5C105B8}" destId="{37108878-F462-4515-905B-DF674BBBEF82}" srcOrd="1" destOrd="0" parTransId="{FAE3F6B2-F8DB-40D7-A8FF-8788C107EE91}" sibTransId="{ABA42873-5640-450A-BFC2-E4020B3FBA7C}"/>
    <dgm:cxn modelId="{B7231BE5-C73B-4D52-82C2-E2DA40A8285A}" type="presOf" srcId="{9E636CD6-B1F4-4450-ADA8-5C682DDBCEDB}" destId="{DDFB0078-D0EF-4326-B84B-3D6F3BAC4543}" srcOrd="0" destOrd="0" presId="urn:microsoft.com/office/officeart/2005/8/layout/vList4"/>
    <dgm:cxn modelId="{3F119AF3-5A7E-4C6B-9391-7C4F0A02FA5D}" srcId="{62A88A4F-C6C7-449A-BAC8-5F2E05DFBC44}" destId="{1AB2A97E-72B1-4278-9DBB-6D5F28AD063B}" srcOrd="0" destOrd="0" parTransId="{E50D894E-CA51-4868-917D-64E3D6EAACF0}" sibTransId="{CF15623A-560E-4C6A-AF9D-456E3683AB8F}"/>
    <dgm:cxn modelId="{330736F7-1311-4F05-814D-23446A4F9CFC}" srcId="{FBF46BDD-DE23-4408-9133-971EE1FCE838}" destId="{9E636CD6-B1F4-4450-ADA8-5C682DDBCEDB}" srcOrd="1" destOrd="0" parTransId="{B76DB9B1-48EE-4DD2-BB75-A79007F00C20}" sibTransId="{B1D4A0E8-B6BD-47F4-9726-4C12AC31838F}"/>
    <dgm:cxn modelId="{DC9926FC-E1BD-45ED-8B18-B88B5F46CF28}" srcId="{E1301C13-AEA9-4AC2-BFC8-4EC55816781C}" destId="{504F3C83-60B3-4A13-ABDB-30D188D30A30}" srcOrd="0" destOrd="0" parTransId="{41E251E9-22CD-4509-BCD8-1EF0617E4761}" sibTransId="{A2901433-F1E2-4204-BA57-7B66EEF0BC19}"/>
    <dgm:cxn modelId="{CCBD0653-BE32-485D-8C28-1F0E6F19388E}" type="presParOf" srcId="{98975BE4-0719-40A6-9481-F4CD35B31A31}" destId="{E8CADF32-0B59-4FB0-9FE3-3F6F06CFBC2F}" srcOrd="0" destOrd="0" presId="urn:microsoft.com/office/officeart/2005/8/layout/vList4"/>
    <dgm:cxn modelId="{56EB8378-F8C5-4BE5-8E9A-9595E5E743CF}" type="presParOf" srcId="{E8CADF32-0B59-4FB0-9FE3-3F6F06CFBC2F}" destId="{481DEC15-8B26-4E9C-B420-010E8A850A0C}" srcOrd="0" destOrd="0" presId="urn:microsoft.com/office/officeart/2005/8/layout/vList4"/>
    <dgm:cxn modelId="{995CBC15-5FBF-48CA-877C-14D11E97CF86}" type="presParOf" srcId="{E8CADF32-0B59-4FB0-9FE3-3F6F06CFBC2F}" destId="{7BC76718-CECF-4D2E-A894-F4025C94749B}" srcOrd="1" destOrd="0" presId="urn:microsoft.com/office/officeart/2005/8/layout/vList4"/>
    <dgm:cxn modelId="{581A09E4-D383-4523-9AF3-8E4F844E6B49}" type="presParOf" srcId="{E8CADF32-0B59-4FB0-9FE3-3F6F06CFBC2F}" destId="{A74D8B97-30F7-47E0-BAB7-6AEB31EF380A}" srcOrd="2" destOrd="0" presId="urn:microsoft.com/office/officeart/2005/8/layout/vList4"/>
    <dgm:cxn modelId="{AE6464F5-ED22-48CD-841E-001377ACD15C}" type="presParOf" srcId="{98975BE4-0719-40A6-9481-F4CD35B31A31}" destId="{363846EE-187B-4909-A0DF-A7688F3E46EA}" srcOrd="1" destOrd="0" presId="urn:microsoft.com/office/officeart/2005/8/layout/vList4"/>
    <dgm:cxn modelId="{51F18B24-DAFC-44F9-9FDE-06BE4A02C2CE}" type="presParOf" srcId="{98975BE4-0719-40A6-9481-F4CD35B31A31}" destId="{69C98322-8B86-4313-BD12-075C658C7D8D}" srcOrd="2" destOrd="0" presId="urn:microsoft.com/office/officeart/2005/8/layout/vList4"/>
    <dgm:cxn modelId="{E6CE1A56-F633-4878-8AAD-5130B27F1C47}" type="presParOf" srcId="{69C98322-8B86-4313-BD12-075C658C7D8D}" destId="{DDFB0078-D0EF-4326-B84B-3D6F3BAC4543}" srcOrd="0" destOrd="0" presId="urn:microsoft.com/office/officeart/2005/8/layout/vList4"/>
    <dgm:cxn modelId="{0E4026D5-744E-44B9-B350-765FF95DF7CD}" type="presParOf" srcId="{69C98322-8B86-4313-BD12-075C658C7D8D}" destId="{0EE6E043-C10D-49D6-BD37-A981B56C14D8}" srcOrd="1" destOrd="0" presId="urn:microsoft.com/office/officeart/2005/8/layout/vList4"/>
    <dgm:cxn modelId="{F2264158-96BA-407F-B1E5-1803FB044AA4}" type="presParOf" srcId="{69C98322-8B86-4313-BD12-075C658C7D8D}" destId="{9D154012-7706-4BA0-A581-B887B92D12A8}" srcOrd="2" destOrd="0" presId="urn:microsoft.com/office/officeart/2005/8/layout/vList4"/>
    <dgm:cxn modelId="{48A0A52D-F7B4-435A-8833-8F28A4A9E6CB}" type="presParOf" srcId="{98975BE4-0719-40A6-9481-F4CD35B31A31}" destId="{10AF20D4-8DEA-4284-9D2A-07E2E718C733}" srcOrd="3" destOrd="0" presId="urn:microsoft.com/office/officeart/2005/8/layout/vList4"/>
    <dgm:cxn modelId="{B8B08C44-4585-417F-96C0-5C156D90758E}" type="presParOf" srcId="{98975BE4-0719-40A6-9481-F4CD35B31A31}" destId="{8908E7A0-E9F8-4564-BD64-B1125637F939}" srcOrd="4" destOrd="0" presId="urn:microsoft.com/office/officeart/2005/8/layout/vList4"/>
    <dgm:cxn modelId="{4BADD730-D3CA-440E-8413-97F209370E3B}" type="presParOf" srcId="{8908E7A0-E9F8-4564-BD64-B1125637F939}" destId="{781C9C1B-9D17-48B7-895D-ABB91FEF53FA}" srcOrd="0" destOrd="0" presId="urn:microsoft.com/office/officeart/2005/8/layout/vList4"/>
    <dgm:cxn modelId="{E85B2145-86A7-4C88-939F-FE251111E4E8}" type="presParOf" srcId="{8908E7A0-E9F8-4564-BD64-B1125637F939}" destId="{C140CB78-7504-42EA-93C2-0ABC0A5D8694}" srcOrd="1" destOrd="0" presId="urn:microsoft.com/office/officeart/2005/8/layout/vList4"/>
    <dgm:cxn modelId="{87B9395C-F92B-49CF-805E-164B748C4B27}" type="presParOf" srcId="{8908E7A0-E9F8-4564-BD64-B1125637F939}" destId="{F2C6FA86-5F11-48F9-9900-62C1F118C730}" srcOrd="2" destOrd="0" presId="urn:microsoft.com/office/officeart/2005/8/layout/vList4"/>
    <dgm:cxn modelId="{325ECC55-90CE-4A5A-ACA7-039980981013}" type="presParOf" srcId="{98975BE4-0719-40A6-9481-F4CD35B31A31}" destId="{F617A30C-77E3-4C8C-AED0-708211C71E31}" srcOrd="5" destOrd="0" presId="urn:microsoft.com/office/officeart/2005/8/layout/vList4"/>
    <dgm:cxn modelId="{06AA2EDE-C89A-4B1F-96BC-60E149DD7CD3}" type="presParOf" srcId="{98975BE4-0719-40A6-9481-F4CD35B31A31}" destId="{71F0909E-7BD3-4742-AC7D-87A713D668B0}" srcOrd="6" destOrd="0" presId="urn:microsoft.com/office/officeart/2005/8/layout/vList4"/>
    <dgm:cxn modelId="{A1FDC1E2-5D9B-4F56-B640-A9EE201A0D9E}" type="presParOf" srcId="{71F0909E-7BD3-4742-AC7D-87A713D668B0}" destId="{DB6A4854-7736-4898-A645-05D3B1868B9E}" srcOrd="0" destOrd="0" presId="urn:microsoft.com/office/officeart/2005/8/layout/vList4"/>
    <dgm:cxn modelId="{86333EA1-26C3-48D5-B558-8FB0D41EB603}" type="presParOf" srcId="{71F0909E-7BD3-4742-AC7D-87A713D668B0}" destId="{282E2932-2944-4FCB-A6D2-17F9AE33FFAB}" srcOrd="1" destOrd="0" presId="urn:microsoft.com/office/officeart/2005/8/layout/vList4"/>
    <dgm:cxn modelId="{BDD75240-3F06-4C46-8145-5F56623D2325}" type="presParOf" srcId="{71F0909E-7BD3-4742-AC7D-87A713D668B0}" destId="{841A8F58-E397-47B7-B23E-EC7AF688669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A70BB-9CA7-4AE0-B24C-E7ACDE3642E1}">
      <dsp:nvSpPr>
        <dsp:cNvPr id="0" name=""/>
        <dsp:cNvSpPr/>
      </dsp:nvSpPr>
      <dsp:spPr>
        <a:xfrm>
          <a:off x="342011" y="651686"/>
          <a:ext cx="1059398" cy="10593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EF2BB4-8A26-4487-A312-7587A6387A68}">
      <dsp:nvSpPr>
        <dsp:cNvPr id="0" name=""/>
        <dsp:cNvSpPr/>
      </dsp:nvSpPr>
      <dsp:spPr>
        <a:xfrm>
          <a:off x="567785" y="877460"/>
          <a:ext cx="607851" cy="60785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7308BA-DC4D-4B17-B269-DEDFC0E0F87F}">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rtl="0">
            <a:lnSpc>
              <a:spcPct val="100000"/>
            </a:lnSpc>
            <a:spcBef>
              <a:spcPct val="0"/>
            </a:spcBef>
            <a:spcAft>
              <a:spcPct val="35000"/>
            </a:spcAft>
            <a:buNone/>
            <a:defRPr cap="all"/>
          </a:pPr>
          <a:r>
            <a:rPr lang="en-US" sz="1900" b="1" kern="1200">
              <a:latin typeface="Century Gothic"/>
            </a:rPr>
            <a:t>Motivation</a:t>
          </a:r>
        </a:p>
      </dsp:txBody>
      <dsp:txXfrm>
        <a:off x="3351" y="2041061"/>
        <a:ext cx="1736718" cy="694687"/>
      </dsp:txXfrm>
    </dsp:sp>
    <dsp:sp modelId="{4ED17F54-9966-48DA-8DC4-C2DC6952C2E8}">
      <dsp:nvSpPr>
        <dsp:cNvPr id="0" name=""/>
        <dsp:cNvSpPr/>
      </dsp:nvSpPr>
      <dsp:spPr>
        <a:xfrm>
          <a:off x="2382656" y="651686"/>
          <a:ext cx="1059398" cy="10593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953B3-C7C2-44ED-B44D-428BF7D4E817}">
      <dsp:nvSpPr>
        <dsp:cNvPr id="0" name=""/>
        <dsp:cNvSpPr/>
      </dsp:nvSpPr>
      <dsp:spPr>
        <a:xfrm>
          <a:off x="2608429"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8B4634-00B9-4D76-9119-70D3F4FC1B74}">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1" kern="1200">
              <a:latin typeface="Century Gothic"/>
            </a:rPr>
            <a:t>Workflow</a:t>
          </a:r>
          <a:endParaRPr lang="en-US" sz="1900" b="0" kern="1200">
            <a:latin typeface="Century Gothic"/>
          </a:endParaRPr>
        </a:p>
      </dsp:txBody>
      <dsp:txXfrm>
        <a:off x="2043996" y="2041061"/>
        <a:ext cx="1736718" cy="694687"/>
      </dsp:txXfrm>
    </dsp:sp>
    <dsp:sp modelId="{7D82627F-E74A-4269-B08A-6FE46E814523}">
      <dsp:nvSpPr>
        <dsp:cNvPr id="0" name=""/>
        <dsp:cNvSpPr/>
      </dsp:nvSpPr>
      <dsp:spPr>
        <a:xfrm>
          <a:off x="4423300" y="651686"/>
          <a:ext cx="1059398" cy="10593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8DA2A-17BD-4CE4-8904-273EDFE6F062}">
      <dsp:nvSpPr>
        <dsp:cNvPr id="0" name=""/>
        <dsp:cNvSpPr/>
      </dsp:nvSpPr>
      <dsp:spPr>
        <a:xfrm>
          <a:off x="4649074"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E84C3B-AE10-4779-A493-CD48C6A783B6}">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1" kern="1200">
              <a:latin typeface="Century Gothic"/>
            </a:rPr>
            <a:t>Data source</a:t>
          </a:r>
        </a:p>
      </dsp:txBody>
      <dsp:txXfrm>
        <a:off x="4084640" y="2041061"/>
        <a:ext cx="1736718" cy="694687"/>
      </dsp:txXfrm>
    </dsp:sp>
    <dsp:sp modelId="{9120B345-7859-4C3D-AA71-480513A748DD}">
      <dsp:nvSpPr>
        <dsp:cNvPr id="0" name=""/>
        <dsp:cNvSpPr/>
      </dsp:nvSpPr>
      <dsp:spPr>
        <a:xfrm>
          <a:off x="6463945" y="651686"/>
          <a:ext cx="1059398" cy="10593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8BDB9-0659-4566-B327-C4F9CBFC2BB7}">
      <dsp:nvSpPr>
        <dsp:cNvPr id="0" name=""/>
        <dsp:cNvSpPr/>
      </dsp:nvSpPr>
      <dsp:spPr>
        <a:xfrm>
          <a:off x="6689718"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3B545B-9F82-48E5-B56F-CF7EEE737AC9}">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1" kern="1200">
              <a:latin typeface="Century Gothic" panose="020B0502020202020204"/>
            </a:rPr>
            <a:t>Steps &amp; Result</a:t>
          </a:r>
          <a:endParaRPr lang="en-US" sz="1900" b="1" kern="1200"/>
        </a:p>
      </dsp:txBody>
      <dsp:txXfrm>
        <a:off x="6125285" y="2041061"/>
        <a:ext cx="1736718" cy="694687"/>
      </dsp:txXfrm>
    </dsp:sp>
    <dsp:sp modelId="{9ED77A7D-57BA-472B-A196-543C9784AFE3}">
      <dsp:nvSpPr>
        <dsp:cNvPr id="0" name=""/>
        <dsp:cNvSpPr/>
      </dsp:nvSpPr>
      <dsp:spPr>
        <a:xfrm>
          <a:off x="8504589" y="651686"/>
          <a:ext cx="1059398" cy="10593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B56F4-A105-42A2-996B-CEBE1A68FCFE}">
      <dsp:nvSpPr>
        <dsp:cNvPr id="0" name=""/>
        <dsp:cNvSpPr/>
      </dsp:nvSpPr>
      <dsp:spPr>
        <a:xfrm>
          <a:off x="8730363"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1C4482-9554-4FA5-B12F-FED06F46D1CC}">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1" kern="1200">
              <a:latin typeface="Century Gothic" panose="020B0502020202020204"/>
            </a:rPr>
            <a:t>Applications</a:t>
          </a:r>
        </a:p>
      </dsp:txBody>
      <dsp:txXfrm>
        <a:off x="8165929" y="2041061"/>
        <a:ext cx="1736718" cy="69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DEC15-8B26-4E9C-B420-010E8A850A0C}">
      <dsp:nvSpPr>
        <dsp:cNvPr id="0" name=""/>
        <dsp:cNvSpPr/>
      </dsp:nvSpPr>
      <dsp:spPr>
        <a:xfrm>
          <a:off x="0" y="0"/>
          <a:ext cx="10872537" cy="10815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Find Technology Companies</a:t>
          </a:r>
        </a:p>
        <a:p>
          <a:pPr marL="171450" lvl="1" indent="-171450" algn="l" defTabSz="711200">
            <a:lnSpc>
              <a:spcPct val="90000"/>
            </a:lnSpc>
            <a:spcBef>
              <a:spcPct val="0"/>
            </a:spcBef>
            <a:spcAft>
              <a:spcPct val="15000"/>
            </a:spcAft>
            <a:buChar char="•"/>
          </a:pPr>
          <a:r>
            <a:rPr lang="en-US" sz="1600" kern="1200"/>
            <a:t>Scraped the list of S&amp;P 500 from Wikipedia. (</a:t>
          </a:r>
          <a:r>
            <a:rPr lang="en-US" sz="1600" kern="1200" err="1"/>
            <a:t>Tianyue</a:t>
          </a:r>
          <a:r>
            <a:rPr lang="en-US" sz="1600" kern="1200"/>
            <a:t>)</a:t>
          </a:r>
        </a:p>
        <a:p>
          <a:pPr marL="171450" lvl="1" indent="-171450" algn="l" defTabSz="711200">
            <a:lnSpc>
              <a:spcPct val="90000"/>
            </a:lnSpc>
            <a:spcBef>
              <a:spcPct val="0"/>
            </a:spcBef>
            <a:spcAft>
              <a:spcPct val="15000"/>
            </a:spcAft>
            <a:buChar char="•"/>
          </a:pPr>
          <a:r>
            <a:rPr lang="en-US" sz="1600" kern="1200"/>
            <a:t>Scraped companies’ information in S&amp;P 500 from Yahoo Finance. (Alex)</a:t>
          </a:r>
        </a:p>
      </dsp:txBody>
      <dsp:txXfrm>
        <a:off x="2282660" y="0"/>
        <a:ext cx="8589876" cy="1081528"/>
      </dsp:txXfrm>
    </dsp:sp>
    <dsp:sp modelId="{7BC76718-CECF-4D2E-A894-F4025C94749B}">
      <dsp:nvSpPr>
        <dsp:cNvPr id="0" name=""/>
        <dsp:cNvSpPr/>
      </dsp:nvSpPr>
      <dsp:spPr>
        <a:xfrm>
          <a:off x="108152" y="108152"/>
          <a:ext cx="2174507" cy="86522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FB0078-D0EF-4326-B84B-3D6F3BAC4543}">
      <dsp:nvSpPr>
        <dsp:cNvPr id="0" name=""/>
        <dsp:cNvSpPr/>
      </dsp:nvSpPr>
      <dsp:spPr>
        <a:xfrm>
          <a:off x="0" y="1189680"/>
          <a:ext cx="10872537" cy="10815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Get Historical Prices Data</a:t>
          </a:r>
        </a:p>
        <a:p>
          <a:pPr marL="171450" lvl="1" indent="-171450" algn="l" defTabSz="711200">
            <a:lnSpc>
              <a:spcPct val="90000"/>
            </a:lnSpc>
            <a:spcBef>
              <a:spcPct val="0"/>
            </a:spcBef>
            <a:spcAft>
              <a:spcPct val="15000"/>
            </a:spcAft>
            <a:buChar char="•"/>
          </a:pPr>
          <a:r>
            <a:rPr lang="en-US" sz="1600" kern="1200"/>
            <a:t>Scraped 45 technology companies’ historical prices from Yahoo Finance. (Alex)</a:t>
          </a:r>
        </a:p>
      </dsp:txBody>
      <dsp:txXfrm>
        <a:off x="2282660" y="1189680"/>
        <a:ext cx="8589876" cy="1081528"/>
      </dsp:txXfrm>
    </dsp:sp>
    <dsp:sp modelId="{0EE6E043-C10D-49D6-BD37-A981B56C14D8}">
      <dsp:nvSpPr>
        <dsp:cNvPr id="0" name=""/>
        <dsp:cNvSpPr/>
      </dsp:nvSpPr>
      <dsp:spPr>
        <a:xfrm>
          <a:off x="108152" y="1297833"/>
          <a:ext cx="2174507" cy="86522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1C9C1B-9D17-48B7-895D-ABB91FEF53FA}">
      <dsp:nvSpPr>
        <dsp:cNvPr id="0" name=""/>
        <dsp:cNvSpPr/>
      </dsp:nvSpPr>
      <dsp:spPr>
        <a:xfrm>
          <a:off x="0" y="2379361"/>
          <a:ext cx="10872537" cy="10815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Get Tweets</a:t>
          </a:r>
        </a:p>
        <a:p>
          <a:pPr marL="171450" lvl="1" indent="-171450" algn="l" defTabSz="711200">
            <a:lnSpc>
              <a:spcPct val="90000"/>
            </a:lnSpc>
            <a:spcBef>
              <a:spcPct val="0"/>
            </a:spcBef>
            <a:spcAft>
              <a:spcPct val="15000"/>
            </a:spcAft>
            <a:buChar char="•"/>
          </a:pPr>
          <a:r>
            <a:rPr lang="en-US" sz="1600" kern="1200"/>
            <a:t>Using API to get 10 tweets of all 45 technology companies from Twitter. (Saniya)</a:t>
          </a:r>
        </a:p>
      </dsp:txBody>
      <dsp:txXfrm>
        <a:off x="2282660" y="2379361"/>
        <a:ext cx="8589876" cy="1081528"/>
      </dsp:txXfrm>
    </dsp:sp>
    <dsp:sp modelId="{C140CB78-7504-42EA-93C2-0ABC0A5D8694}">
      <dsp:nvSpPr>
        <dsp:cNvPr id="0" name=""/>
        <dsp:cNvSpPr/>
      </dsp:nvSpPr>
      <dsp:spPr>
        <a:xfrm>
          <a:off x="108152" y="2487514"/>
          <a:ext cx="2174507" cy="86522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6A4854-7736-4898-A645-05D3B1868B9E}">
      <dsp:nvSpPr>
        <dsp:cNvPr id="0" name=""/>
        <dsp:cNvSpPr/>
      </dsp:nvSpPr>
      <dsp:spPr>
        <a:xfrm>
          <a:off x="0" y="3569042"/>
          <a:ext cx="10872537" cy="10815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Prepare Presentation</a:t>
          </a:r>
        </a:p>
        <a:p>
          <a:pPr marL="171450" lvl="1" indent="-171450" algn="l" defTabSz="711200">
            <a:lnSpc>
              <a:spcPct val="90000"/>
            </a:lnSpc>
            <a:spcBef>
              <a:spcPct val="0"/>
            </a:spcBef>
            <a:spcAft>
              <a:spcPct val="15000"/>
            </a:spcAft>
            <a:buChar char="•"/>
          </a:pPr>
          <a:r>
            <a:rPr lang="en-US" sz="1600" kern="1200"/>
            <a:t>Building Structure. (Alex)</a:t>
          </a:r>
        </a:p>
        <a:p>
          <a:pPr marL="171450" lvl="1" indent="-171450" algn="l" defTabSz="711200">
            <a:lnSpc>
              <a:spcPct val="90000"/>
            </a:lnSpc>
            <a:spcBef>
              <a:spcPct val="0"/>
            </a:spcBef>
            <a:spcAft>
              <a:spcPct val="15000"/>
            </a:spcAft>
            <a:buChar char="•"/>
          </a:pPr>
          <a:r>
            <a:rPr lang="en-US" sz="1600" kern="1200"/>
            <a:t>Finalize contents. (All members)</a:t>
          </a:r>
        </a:p>
      </dsp:txBody>
      <dsp:txXfrm>
        <a:off x="2282660" y="3569042"/>
        <a:ext cx="8589876" cy="1081528"/>
      </dsp:txXfrm>
    </dsp:sp>
    <dsp:sp modelId="{282E2932-2944-4FCB-A6D2-17F9AE33FFAB}">
      <dsp:nvSpPr>
        <dsp:cNvPr id="0" name=""/>
        <dsp:cNvSpPr/>
      </dsp:nvSpPr>
      <dsp:spPr>
        <a:xfrm>
          <a:off x="108152" y="3677195"/>
          <a:ext cx="2174507" cy="865222"/>
        </a:xfrm>
        <a:prstGeom prst="roundRect">
          <a:avLst>
            <a:gd name="adj" fmla="val 10000"/>
          </a:avLst>
        </a:prstGeom>
        <a:blipFill>
          <a:blip xmlns:r="http://schemas.openxmlformats.org/officeDocument/2006/relationships" r:embed="rId4"/>
          <a:srcRect/>
          <a:stretch>
            <a:fillRect t="-4000" b="-4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B910DF-B555-4D30-B35E-2297D59E32D0}" type="datetime1">
              <a:rPr lang="en-US" smtClean="0"/>
              <a:t>11/29/2020</a:t>
            </a:fld>
            <a:endParaRPr lang="en-US"/>
          </a:p>
        </p:txBody>
      </p:sp>
      <p:sp>
        <p:nvSpPr>
          <p:cNvPr id="5" name="Footer Placeholder 4"/>
          <p:cNvSpPr>
            <a:spLocks noGrp="1"/>
          </p:cNvSpPr>
          <p:nvPr>
            <p:ph type="ftr" sz="quarter" idx="11"/>
          </p:nvPr>
        </p:nvSpPr>
        <p:spPr>
          <a:xfrm>
            <a:off x="5332412" y="5883275"/>
            <a:ext cx="4324044" cy="365125"/>
          </a:xfrm>
        </p:spPr>
        <p:txBody>
          <a:bodyPr/>
          <a:lstStyle/>
          <a:p>
            <a:r>
              <a:rPr lang="en-US"/>
              <a:t>Sample Footer Text</a:t>
            </a:r>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92498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2DFD30-2122-4F4A-97B4-D0A849E36C5F}" type="datetime1">
              <a:rPr lang="en-US" smtClean="0"/>
              <a:t>11/29/2020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169725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t>11/29/2020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6874880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t>11/29/2020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7361649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t>11/29/2020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42300178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t>11/29/2020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41766866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t>11/29/2020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97529498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D1D79F-E600-4AC1-A639-0B9FB8286C38}" type="datetime1">
              <a:rPr lang="en-US" smtClean="0"/>
              <a:t>11/29/2020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46854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0F5D60-A842-4D08-9D7D-A7A57AB501A2}" type="datetime1">
              <a:rPr lang="en-US" smtClean="0"/>
              <a:t>11/29/2020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11776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F2F1F9-9322-493A-A9EE-BB75692CE5F5}" type="datetime1">
              <a:rPr lang="en-US" smtClean="0"/>
              <a:t>11/29/2020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a:xfrm>
            <a:off x="10951856" y="5867131"/>
            <a:ext cx="551167" cy="365125"/>
          </a:xfrm>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766491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58DE51-4D5E-4D23-8181-86A5B05D5351}" type="datetime1">
              <a:rPr lang="en-US" smtClean="0"/>
              <a:t>11/29/2020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230230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C399FCA-87F3-427A-B1A2-15346103C68A}" type="datetime1">
              <a:rPr lang="en-US" smtClean="0"/>
              <a:t>11/29/2020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3898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3DF709-7E2D-49E6-A629-D8E3363D194F}" type="datetime1">
              <a:rPr lang="en-US" smtClean="0"/>
              <a:t>11/29/2020</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96431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D0A921-9375-4BAA-A7C2-7975528669FA}" type="datetime1">
              <a:rPr lang="en-US" smtClean="0"/>
              <a:t>11/29/2020</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43414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25425-F285-48AE-A409-A618E3EEA628}" type="datetime1">
              <a:rPr lang="en-US" smtClean="0"/>
              <a:t>11/29/2020</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91301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56A94D-7D6A-4378-93F6-A3A33186E34B}" type="datetime1">
              <a:rPr lang="en-US" smtClean="0"/>
              <a:t>11/29/2020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30615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5FC0F9-687B-4417-9D77-CE2D7AD8C321}" type="datetime1">
              <a:rPr lang="en-US" smtClean="0"/>
              <a:t>11/29/2020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519281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2DFD30-2122-4F4A-97B4-D0A849E36C5F}" type="datetime1">
              <a:rPr lang="en-US" smtClean="0"/>
              <a:t>11/29/2020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Sample Footer Text</a:t>
            </a: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23103084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alesforce.com/"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n.wikipedia.org/wiki/S%26P_500_Inde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finance.yahoo.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E02CE72D-EF73-4F2B-A230-180D5F25E7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15000" contrast="36000"/>
          </a:blip>
          <a:srcRect r="-1" b="283"/>
          <a:stretch/>
        </p:blipFill>
        <p:spPr>
          <a:xfrm>
            <a:off x="20" y="10"/>
            <a:ext cx="12191980" cy="6857989"/>
          </a:xfrm>
          <a:prstGeom prst="rect">
            <a:avLst/>
          </a:prstGeom>
        </p:spPr>
      </p:pic>
      <p:sp>
        <p:nvSpPr>
          <p:cNvPr id="2" name="Title 1">
            <a:extLst>
              <a:ext uri="{FF2B5EF4-FFF2-40B4-BE49-F238E27FC236}">
                <a16:creationId xmlns:a16="http://schemas.microsoft.com/office/drawing/2014/main" id="{7230B804-C4AF-4725-9326-7DC251C311B0}"/>
              </a:ext>
            </a:extLst>
          </p:cNvPr>
          <p:cNvSpPr>
            <a:spLocks noGrp="1"/>
          </p:cNvSpPr>
          <p:nvPr>
            <p:ph type="ctrTitle"/>
          </p:nvPr>
        </p:nvSpPr>
        <p:spPr>
          <a:xfrm>
            <a:off x="1631543" y="1567067"/>
            <a:ext cx="9144000" cy="1600200"/>
          </a:xfrm>
        </p:spPr>
        <p:txBody>
          <a:bodyPr>
            <a:normAutofit fontScale="90000"/>
          </a:bodyPr>
          <a:lstStyle/>
          <a:p>
            <a:r>
              <a:rPr lang="en-US">
                <a:solidFill>
                  <a:srgbClr val="FFFFFF"/>
                </a:solidFill>
              </a:rPr>
              <a:t>TECHNOLOGY COMPANY ​</a:t>
            </a:r>
            <a:br>
              <a:rPr lang="en-US">
                <a:solidFill>
                  <a:srgbClr val="FFFFFF"/>
                </a:solidFill>
              </a:rPr>
            </a:br>
            <a:r>
              <a:rPr lang="en-US">
                <a:solidFill>
                  <a:srgbClr val="FFFFFF"/>
                </a:solidFill>
              </a:rPr>
              <a:t>STOCK AND TWEETS</a:t>
            </a:r>
          </a:p>
        </p:txBody>
      </p:sp>
      <p:sp>
        <p:nvSpPr>
          <p:cNvPr id="3" name="Subtitle 2">
            <a:extLst>
              <a:ext uri="{FF2B5EF4-FFF2-40B4-BE49-F238E27FC236}">
                <a16:creationId xmlns:a16="http://schemas.microsoft.com/office/drawing/2014/main" id="{3FF2D123-5585-4453-9DDC-7F9BDBD0295B}"/>
              </a:ext>
            </a:extLst>
          </p:cNvPr>
          <p:cNvSpPr>
            <a:spLocks noGrp="1"/>
          </p:cNvSpPr>
          <p:nvPr>
            <p:ph type="subTitle" idx="1"/>
          </p:nvPr>
        </p:nvSpPr>
        <p:spPr>
          <a:xfrm>
            <a:off x="2216779" y="3868150"/>
            <a:ext cx="7733230" cy="1303229"/>
          </a:xfrm>
        </p:spPr>
        <p:txBody>
          <a:bodyPr>
            <a:normAutofit/>
          </a:bodyPr>
          <a:lstStyle/>
          <a:p>
            <a:endParaRPr lang="en-US" sz="1800" b="1" i="0" cap="small">
              <a:solidFill>
                <a:srgbClr val="E6E6E6"/>
              </a:solidFill>
              <a:effectLst/>
              <a:latin typeface="Century Gothic"/>
            </a:endParaRPr>
          </a:p>
          <a:p>
            <a:endParaRPr lang="en-US" b="1">
              <a:solidFill>
                <a:srgbClr val="FFFFFF"/>
              </a:solidFill>
            </a:endParaRPr>
          </a:p>
        </p:txBody>
      </p:sp>
      <p:sp>
        <p:nvSpPr>
          <p:cNvPr id="5" name="Rectangle 4">
            <a:extLst>
              <a:ext uri="{FF2B5EF4-FFF2-40B4-BE49-F238E27FC236}">
                <a16:creationId xmlns:a16="http://schemas.microsoft.com/office/drawing/2014/main" id="{013A3507-66A6-0C4A-9540-78C6DC779F33}"/>
              </a:ext>
            </a:extLst>
          </p:cNvPr>
          <p:cNvSpPr/>
          <p:nvPr/>
        </p:nvSpPr>
        <p:spPr>
          <a:xfrm>
            <a:off x="686762" y="3995660"/>
            <a:ext cx="7843777" cy="1477328"/>
          </a:xfrm>
          <a:prstGeom prst="rect">
            <a:avLst/>
          </a:prstGeom>
        </p:spPr>
        <p:txBody>
          <a:bodyPr wrap="square" lIns="91440" tIns="45720" rIns="91440" bIns="45720" anchor="t">
            <a:spAutoFit/>
          </a:bodyPr>
          <a:lstStyle/>
          <a:p>
            <a:pPr fontAlgn="base"/>
            <a:r>
              <a:rPr lang="en-US" b="1" cap="small">
                <a:solidFill>
                  <a:schemeClr val="bg1"/>
                </a:solidFill>
                <a:latin typeface="Franklin Gothic Book"/>
              </a:rPr>
              <a:t>Course: DSCI511</a:t>
            </a:r>
            <a:r>
              <a:rPr lang="en-US">
                <a:solidFill>
                  <a:schemeClr val="bg1"/>
                </a:solidFill>
                <a:latin typeface="Franklin Gothic Book"/>
              </a:rPr>
              <a:t>​​</a:t>
            </a:r>
          </a:p>
          <a:p>
            <a:pPr fontAlgn="base"/>
            <a:r>
              <a:rPr lang="en-US" b="1" cap="small">
                <a:solidFill>
                  <a:schemeClr val="bg1"/>
                </a:solidFill>
                <a:latin typeface="Franklin Gothic Book"/>
              </a:rPr>
              <a:t>Professor: Jake William</a:t>
            </a:r>
            <a:r>
              <a:rPr lang="en-US">
                <a:solidFill>
                  <a:schemeClr val="bg1"/>
                </a:solidFill>
                <a:latin typeface="Franklin Gothic Book"/>
              </a:rPr>
              <a:t>​​</a:t>
            </a:r>
          </a:p>
          <a:p>
            <a:pPr fontAlgn="base"/>
            <a:r>
              <a:rPr lang="en-US" b="1" cap="small">
                <a:solidFill>
                  <a:schemeClr val="bg1"/>
                </a:solidFill>
                <a:latin typeface="Franklin Gothic Book"/>
              </a:rPr>
              <a:t>Group members: </a:t>
            </a:r>
            <a:r>
              <a:rPr lang="en-US" b="1">
                <a:solidFill>
                  <a:schemeClr val="bg1"/>
                </a:solidFill>
                <a:latin typeface="Franklin Gothic Book"/>
              </a:rPr>
              <a:t>​</a:t>
            </a:r>
            <a:r>
              <a:rPr lang="en-US">
                <a:solidFill>
                  <a:schemeClr val="bg1"/>
                </a:solidFill>
                <a:latin typeface="Franklin Gothic Book"/>
              </a:rPr>
              <a:t>​​</a:t>
            </a:r>
          </a:p>
          <a:p>
            <a:pPr fontAlgn="base"/>
            <a:r>
              <a:rPr lang="en-US" b="1" cap="small">
                <a:solidFill>
                  <a:schemeClr val="bg1"/>
                </a:solidFill>
                <a:latin typeface="Franklin Gothic Book"/>
              </a:rPr>
              <a:t>Yue (Alex) Fu, Saniya Amna Khan, </a:t>
            </a:r>
          </a:p>
          <a:p>
            <a:pPr fontAlgn="base"/>
            <a:r>
              <a:rPr lang="en-US" b="1" cap="small" err="1">
                <a:solidFill>
                  <a:schemeClr val="bg1"/>
                </a:solidFill>
                <a:latin typeface="Franklin Gothic Book"/>
              </a:rPr>
              <a:t>Tianyue</a:t>
            </a:r>
            <a:r>
              <a:rPr lang="en-US" b="1" cap="small">
                <a:solidFill>
                  <a:schemeClr val="bg1"/>
                </a:solidFill>
                <a:latin typeface="Franklin Gothic Book"/>
              </a:rPr>
              <a:t> Wang, Varun Natu</a:t>
            </a:r>
            <a:r>
              <a:rPr lang="en-US">
                <a:solidFill>
                  <a:schemeClr val="bg1"/>
                </a:solidFill>
                <a:latin typeface="Franklin Gothic Book"/>
              </a:rPr>
              <a:t>​​</a:t>
            </a:r>
          </a:p>
        </p:txBody>
      </p:sp>
    </p:spTree>
    <p:extLst>
      <p:ext uri="{BB962C8B-B14F-4D97-AF65-F5344CB8AC3E}">
        <p14:creationId xmlns:p14="http://schemas.microsoft.com/office/powerpoint/2010/main" val="7800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DCB312-EFFA-BC46-A39B-C031F1D6EF6B}"/>
              </a:ext>
            </a:extLst>
          </p:cNvPr>
          <p:cNvSpPr>
            <a:spLocks noGrp="1"/>
          </p:cNvSpPr>
          <p:nvPr>
            <p:ph type="body" idx="1"/>
          </p:nvPr>
        </p:nvSpPr>
        <p:spPr>
          <a:xfrm>
            <a:off x="1644858" y="616572"/>
            <a:ext cx="4607188" cy="576262"/>
          </a:xfrm>
        </p:spPr>
        <p:txBody>
          <a:bodyPr/>
          <a:lstStyle/>
          <a:p>
            <a:r>
              <a:rPr lang="en-US"/>
              <a:t>Result1 – S&amp;P500’s Profile</a:t>
            </a:r>
          </a:p>
        </p:txBody>
      </p:sp>
      <p:graphicFrame>
        <p:nvGraphicFramePr>
          <p:cNvPr id="10" name="Table 9">
            <a:extLst>
              <a:ext uri="{FF2B5EF4-FFF2-40B4-BE49-F238E27FC236}">
                <a16:creationId xmlns:a16="http://schemas.microsoft.com/office/drawing/2014/main" id="{7E8DAF7B-DF7B-0840-A90D-C7F523C99ECB}"/>
              </a:ext>
            </a:extLst>
          </p:cNvPr>
          <p:cNvGraphicFramePr>
            <a:graphicFrameLocks noGrp="1"/>
          </p:cNvGraphicFramePr>
          <p:nvPr>
            <p:extLst>
              <p:ext uri="{D42A27DB-BD31-4B8C-83A1-F6EECF244321}">
                <p14:modId xmlns:p14="http://schemas.microsoft.com/office/powerpoint/2010/main" val="245526589"/>
              </p:ext>
            </p:extLst>
          </p:nvPr>
        </p:nvGraphicFramePr>
        <p:xfrm>
          <a:off x="1524519" y="1417875"/>
          <a:ext cx="5911694" cy="3965314"/>
        </p:xfrm>
        <a:graphic>
          <a:graphicData uri="http://schemas.openxmlformats.org/drawingml/2006/table">
            <a:tbl>
              <a:tblPr firstRow="1" bandRow="1">
                <a:tableStyleId>{125E5076-3810-47DD-B79F-674D7AD40C01}</a:tableStyleId>
              </a:tblPr>
              <a:tblGrid>
                <a:gridCol w="1895279">
                  <a:extLst>
                    <a:ext uri="{9D8B030D-6E8A-4147-A177-3AD203B41FA5}">
                      <a16:colId xmlns:a16="http://schemas.microsoft.com/office/drawing/2014/main" val="3643388159"/>
                    </a:ext>
                  </a:extLst>
                </a:gridCol>
                <a:gridCol w="787078">
                  <a:extLst>
                    <a:ext uri="{9D8B030D-6E8A-4147-A177-3AD203B41FA5}">
                      <a16:colId xmlns:a16="http://schemas.microsoft.com/office/drawing/2014/main" val="1314524748"/>
                    </a:ext>
                  </a:extLst>
                </a:gridCol>
                <a:gridCol w="2271197">
                  <a:extLst>
                    <a:ext uri="{9D8B030D-6E8A-4147-A177-3AD203B41FA5}">
                      <a16:colId xmlns:a16="http://schemas.microsoft.com/office/drawing/2014/main" val="1310320133"/>
                    </a:ext>
                  </a:extLst>
                </a:gridCol>
                <a:gridCol w="958140">
                  <a:extLst>
                    <a:ext uri="{9D8B030D-6E8A-4147-A177-3AD203B41FA5}">
                      <a16:colId xmlns:a16="http://schemas.microsoft.com/office/drawing/2014/main" val="2863571918"/>
                    </a:ext>
                  </a:extLst>
                </a:gridCol>
              </a:tblGrid>
              <a:tr h="63760">
                <a:tc>
                  <a:txBody>
                    <a:bodyPr/>
                    <a:lstStyle/>
                    <a:p>
                      <a:pPr algn="l" fontAlgn="b"/>
                      <a:r>
                        <a:rPr lang="en-US" sz="1600" u="none" strike="noStrike">
                          <a:effectLst/>
                        </a:rPr>
                        <a:t>Columns</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l" fontAlgn="b"/>
                      <a:r>
                        <a:rPr lang="en-US" sz="1600" u="none" strike="noStrike">
                          <a:solidFill>
                            <a:schemeClr val="bg1"/>
                          </a:solidFill>
                          <a:effectLst/>
                        </a:rPr>
                        <a:t>Type</a:t>
                      </a:r>
                      <a:endParaRPr lang="en-US" sz="1600" b="0" i="0" u="none" strike="noStrike">
                        <a:solidFill>
                          <a:schemeClr val="bg1"/>
                        </a:solidFill>
                        <a:effectLst/>
                        <a:latin typeface="Calibri" panose="020F0502020204030204" pitchFamily="34" charset="0"/>
                      </a:endParaRPr>
                    </a:p>
                  </a:txBody>
                  <a:tcPr marL="7329" marR="7329" marT="7329" marB="0" anchor="b"/>
                </a:tc>
                <a:tc>
                  <a:txBody>
                    <a:bodyPr/>
                    <a:lstStyle/>
                    <a:p>
                      <a:pPr algn="l" fontAlgn="b"/>
                      <a:r>
                        <a:rPr lang="en-US" sz="1600" u="none" strike="noStrike">
                          <a:effectLst/>
                        </a:rPr>
                        <a:t>Description</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l" fontAlgn="b"/>
                      <a:r>
                        <a:rPr lang="en-US" sz="1600" b="0" i="0" u="none" strike="noStrike">
                          <a:solidFill>
                            <a:schemeClr val="bg1"/>
                          </a:solidFill>
                          <a:effectLst/>
                          <a:latin typeface="Calibri" panose="020F0502020204030204" pitchFamily="34" charset="0"/>
                        </a:rPr>
                        <a:t>Missing Value</a:t>
                      </a:r>
                    </a:p>
                  </a:txBody>
                  <a:tcPr marL="7329" marR="7329" marT="7329" marB="0" anchor="b"/>
                </a:tc>
                <a:extLst>
                  <a:ext uri="{0D108BD9-81ED-4DB2-BD59-A6C34878D82A}">
                    <a16:rowId xmlns:a16="http://schemas.microsoft.com/office/drawing/2014/main" val="3761262797"/>
                  </a:ext>
                </a:extLst>
              </a:tr>
              <a:tr h="288771">
                <a:tc>
                  <a:txBody>
                    <a:bodyPr/>
                    <a:lstStyle/>
                    <a:p>
                      <a:pPr algn="l" fontAlgn="b"/>
                      <a:r>
                        <a:rPr lang="en-US" sz="1600" u="none" strike="noStrike">
                          <a:effectLst/>
                        </a:rPr>
                        <a:t>Ticker</a:t>
                      </a:r>
                      <a:endParaRPr lang="en-US" sz="1600" b="0" i="0" u="none" strike="noStrike">
                        <a:solidFill>
                          <a:srgbClr val="000000"/>
                        </a:solidFill>
                        <a:effectLst/>
                        <a:latin typeface="Helvetica Neue" panose="02000503000000020004" pitchFamily="2" charset="0"/>
                      </a:endParaRPr>
                    </a:p>
                  </a:txBody>
                  <a:tcPr marL="7329" marR="7329" marT="7329" marB="0" anchor="b">
                    <a:solidFill>
                      <a:srgbClr val="FA8E00"/>
                    </a:solidFill>
                  </a:tcPr>
                </a:tc>
                <a:tc>
                  <a:txBody>
                    <a:bodyPr/>
                    <a:lstStyle/>
                    <a:p>
                      <a:pPr algn="l" fontAlgn="b"/>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r>
                        <a:rPr lang="en-US" sz="1600" u="none" strike="noStrike">
                          <a:effectLst/>
                        </a:rPr>
                        <a:t>From Wikipedia</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492395426"/>
                  </a:ext>
                </a:extLst>
              </a:tr>
              <a:tr h="156357">
                <a:tc>
                  <a:txBody>
                    <a:bodyPr/>
                    <a:lstStyle/>
                    <a:p>
                      <a:pPr algn="l" fontAlgn="b"/>
                      <a:r>
                        <a:rPr lang="en-US" sz="1600" u="none" strike="noStrike">
                          <a:effectLst/>
                        </a:rPr>
                        <a:t>Company</a:t>
                      </a:r>
                      <a:endParaRPr lang="en-US" sz="1600" b="0" i="0" u="none" strike="noStrike">
                        <a:solidFill>
                          <a:srgbClr val="000000"/>
                        </a:solidFill>
                        <a:effectLst/>
                        <a:latin typeface="Helvetica Neue" panose="02000503000000020004" pitchFamily="2" charset="0"/>
                      </a:endParaRPr>
                    </a:p>
                  </a:txBody>
                  <a:tcPr marL="7329" marR="7329" marT="7329" marB="0" anchor="b">
                    <a:solidFill>
                      <a:srgbClr val="FA8E00"/>
                    </a:solidFill>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1409391058"/>
                  </a:ext>
                </a:extLst>
              </a:tr>
              <a:tr h="288771">
                <a:tc>
                  <a:txBody>
                    <a:bodyPr/>
                    <a:lstStyle/>
                    <a:p>
                      <a:pPr algn="l" fontAlgn="b"/>
                      <a:r>
                        <a:rPr lang="en-US" sz="1600" u="none" strike="noStrike">
                          <a:effectLst/>
                        </a:rPr>
                        <a:t>Sector</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algn="l" fontAlgn="b"/>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r>
                        <a:rPr lang="en-US" sz="1600" u="none" strike="noStrike">
                          <a:effectLst/>
                        </a:rPr>
                        <a:t>A broad classification</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3549953688"/>
                  </a:ext>
                </a:extLst>
              </a:tr>
              <a:tr h="268267">
                <a:tc>
                  <a:txBody>
                    <a:bodyPr/>
                    <a:lstStyle/>
                    <a:p>
                      <a:pPr algn="l" fontAlgn="b"/>
                      <a:r>
                        <a:rPr lang="en-US" sz="1600" u="none" strike="noStrike">
                          <a:effectLst/>
                        </a:rPr>
                        <a:t>Industry</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r>
                        <a:rPr lang="en-US" sz="1600" u="none" strike="noStrike">
                          <a:effectLst/>
                        </a:rPr>
                        <a:t>Specific business activity</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815265267"/>
                  </a:ext>
                </a:extLst>
              </a:tr>
              <a:tr h="288771">
                <a:tc>
                  <a:txBody>
                    <a:bodyPr/>
                    <a:lstStyle/>
                    <a:p>
                      <a:pPr algn="l" fontAlgn="b"/>
                      <a:r>
                        <a:rPr lang="en-US" sz="1600" u="none" strike="noStrike" err="1">
                          <a:effectLst/>
                        </a:rPr>
                        <a:t>Full_Time_Employees</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algn="l" fontAlgn="b"/>
                      <a:r>
                        <a:rPr lang="en-US" sz="1600" u="none" strike="noStrike">
                          <a:solidFill>
                            <a:schemeClr val="bg1"/>
                          </a:solidFill>
                          <a:effectLst/>
                        </a:rPr>
                        <a:t>Integer</a:t>
                      </a:r>
                      <a:endParaRPr lang="en-US" sz="1600" b="0" i="0" u="none" strike="noStrike">
                        <a:solidFill>
                          <a:schemeClr val="bg1"/>
                        </a:solidFill>
                        <a:effectLst/>
                        <a:latin typeface="Calibri" panose="020F0502020204030204" pitchFamily="34" charset="0"/>
                      </a:endParaRPr>
                    </a:p>
                  </a:txBody>
                  <a:tcPr marL="7329" marR="7329" marT="7329" marB="0" anchor="b"/>
                </a:tc>
                <a:tc>
                  <a:txBody>
                    <a:bodyPr/>
                    <a:lstStyle/>
                    <a:p>
                      <a:pPr algn="l" fontAlgn="b"/>
                      <a:r>
                        <a:rPr lang="en-US" sz="1600" u="none" strike="noStrike">
                          <a:effectLst/>
                        </a:rPr>
                        <a:t>The number of people</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3941157561"/>
                  </a:ext>
                </a:extLst>
              </a:tr>
              <a:tr h="288771">
                <a:tc>
                  <a:txBody>
                    <a:bodyPr/>
                    <a:lstStyle/>
                    <a:p>
                      <a:pPr algn="l" fontAlgn="b"/>
                      <a:r>
                        <a:rPr lang="en-US" sz="1600" u="none" strike="noStrike">
                          <a:effectLst/>
                        </a:rPr>
                        <a:t>Country</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r>
                        <a:rPr lang="en-US" sz="1600" u="none" strike="noStrike">
                          <a:effectLst/>
                        </a:rPr>
                        <a:t>US and out board</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963056648"/>
                  </a:ext>
                </a:extLst>
              </a:tr>
              <a:tr h="156357">
                <a:tc>
                  <a:txBody>
                    <a:bodyPr/>
                    <a:lstStyle/>
                    <a:p>
                      <a:pPr algn="l" fontAlgn="b"/>
                      <a:r>
                        <a:rPr lang="en-US" sz="1600" u="none" strike="noStrike">
                          <a:effectLst/>
                        </a:rPr>
                        <a:t>State</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7</a:t>
                      </a:r>
                    </a:p>
                  </a:txBody>
                  <a:tcPr marL="7329" marR="7329" marT="7329" marB="0" anchor="b"/>
                </a:tc>
                <a:extLst>
                  <a:ext uri="{0D108BD9-81ED-4DB2-BD59-A6C34878D82A}">
                    <a16:rowId xmlns:a16="http://schemas.microsoft.com/office/drawing/2014/main" val="1460485371"/>
                  </a:ext>
                </a:extLst>
              </a:tr>
              <a:tr h="156357">
                <a:tc>
                  <a:txBody>
                    <a:bodyPr/>
                    <a:lstStyle/>
                    <a:p>
                      <a:pPr algn="l" fontAlgn="b"/>
                      <a:r>
                        <a:rPr lang="en-US" sz="1600" u="none" strike="noStrike">
                          <a:effectLst/>
                        </a:rPr>
                        <a:t>City</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7</a:t>
                      </a:r>
                    </a:p>
                  </a:txBody>
                  <a:tcPr marL="7329" marR="7329" marT="7329" marB="0" anchor="b"/>
                </a:tc>
                <a:extLst>
                  <a:ext uri="{0D108BD9-81ED-4DB2-BD59-A6C34878D82A}">
                    <a16:rowId xmlns:a16="http://schemas.microsoft.com/office/drawing/2014/main" val="3680511793"/>
                  </a:ext>
                </a:extLst>
              </a:tr>
              <a:tr h="156357">
                <a:tc>
                  <a:txBody>
                    <a:bodyPr/>
                    <a:lstStyle/>
                    <a:p>
                      <a:pPr algn="l" fontAlgn="b"/>
                      <a:r>
                        <a:rPr lang="en-US" sz="1600" u="none" strike="noStrike" err="1">
                          <a:effectLst/>
                        </a:rPr>
                        <a:t>Zipcode</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7</a:t>
                      </a:r>
                    </a:p>
                  </a:txBody>
                  <a:tcPr marL="7329" marR="7329" marT="7329" marB="0" anchor="b"/>
                </a:tc>
                <a:extLst>
                  <a:ext uri="{0D108BD9-81ED-4DB2-BD59-A6C34878D82A}">
                    <a16:rowId xmlns:a16="http://schemas.microsoft.com/office/drawing/2014/main" val="3980826284"/>
                  </a:ext>
                </a:extLst>
              </a:tr>
              <a:tr h="156357">
                <a:tc>
                  <a:txBody>
                    <a:bodyPr/>
                    <a:lstStyle/>
                    <a:p>
                      <a:pPr algn="l" fontAlgn="b"/>
                      <a:r>
                        <a:rPr lang="en-US" sz="1600" u="none" strike="noStrike">
                          <a:effectLst/>
                        </a:rPr>
                        <a:t>Address_Line1</a:t>
                      </a:r>
                      <a:endParaRPr lang="en-US" sz="1600" b="1" i="0" u="none" strike="noStrike">
                        <a:solidFill>
                          <a:srgbClr val="000000"/>
                        </a:solidFill>
                        <a:effectLst/>
                        <a:latin typeface="Helvetica Neue" panose="02000503000000020004" pitchFamily="2" charset="0"/>
                      </a:endParaRPr>
                    </a:p>
                  </a:txBody>
                  <a:tcPr marL="7329" marR="7329" marT="7329" marB="0" anchor="b"/>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444220940"/>
                  </a:ext>
                </a:extLst>
              </a:tr>
              <a:tr h="156357">
                <a:tc>
                  <a:txBody>
                    <a:bodyPr/>
                    <a:lstStyle/>
                    <a:p>
                      <a:pPr algn="l" fontAlgn="b"/>
                      <a:r>
                        <a:rPr lang="en-US" sz="1600" u="none" strike="noStrike">
                          <a:effectLst/>
                        </a:rPr>
                        <a:t>Address_Line2</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59161040"/>
                  </a:ext>
                </a:extLst>
              </a:tr>
              <a:tr h="288771">
                <a:tc>
                  <a:txBody>
                    <a:bodyPr/>
                    <a:lstStyle/>
                    <a:p>
                      <a:pPr algn="l" fontAlgn="b"/>
                      <a:r>
                        <a:rPr lang="en-US" sz="1600" u="none" strike="noStrike">
                          <a:effectLst/>
                        </a:rPr>
                        <a:t>Contact</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r>
                        <a:rPr lang="en-US" sz="1600" u="none" strike="noStrike">
                          <a:effectLst/>
                        </a:rPr>
                        <a:t>Telephone number</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3180437871"/>
                  </a:ext>
                </a:extLst>
              </a:tr>
              <a:tr h="156357">
                <a:tc>
                  <a:txBody>
                    <a:bodyPr/>
                    <a:lstStyle/>
                    <a:p>
                      <a:pPr algn="l" fontAlgn="b"/>
                      <a:r>
                        <a:rPr lang="en-US" sz="1600" u="none" strike="noStrike">
                          <a:effectLst/>
                        </a:rPr>
                        <a:t>Website</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i="0" u="none" strike="noStrike">
                          <a:solidFill>
                            <a:schemeClr val="bg1"/>
                          </a:solidFill>
                          <a:effectLst/>
                          <a:latin typeface="Calibri" panose="020F0502020204030204" pitchFamily="34" charset="0"/>
                        </a:rPr>
                        <a:t>String</a:t>
                      </a:r>
                    </a:p>
                  </a:txBody>
                  <a:tcPr marL="7329" marR="7329" marT="7329"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ctr" fontAlgn="b"/>
                      <a:r>
                        <a:rPr lang="en-US" sz="1600" b="0" i="0" u="none" strike="noStrike">
                          <a:solidFill>
                            <a:schemeClr val="bg1"/>
                          </a:solidFill>
                          <a:effectLst/>
                          <a:latin typeface="Calibri" panose="020F0502020204030204" pitchFamily="34" charset="0"/>
                        </a:rPr>
                        <a:t>0</a:t>
                      </a:r>
                    </a:p>
                  </a:txBody>
                  <a:tcPr marL="7329" marR="7329" marT="7329" marB="0" anchor="b"/>
                </a:tc>
                <a:extLst>
                  <a:ext uri="{0D108BD9-81ED-4DB2-BD59-A6C34878D82A}">
                    <a16:rowId xmlns:a16="http://schemas.microsoft.com/office/drawing/2014/main" val="134777780"/>
                  </a:ext>
                </a:extLst>
              </a:tr>
            </a:tbl>
          </a:graphicData>
        </a:graphic>
      </p:graphicFrame>
      <p:sp>
        <p:nvSpPr>
          <p:cNvPr id="12" name="TextBox 11">
            <a:extLst>
              <a:ext uri="{FF2B5EF4-FFF2-40B4-BE49-F238E27FC236}">
                <a16:creationId xmlns:a16="http://schemas.microsoft.com/office/drawing/2014/main" id="{03013756-660E-C940-AA71-ACC06D7356C5}"/>
              </a:ext>
            </a:extLst>
          </p:cNvPr>
          <p:cNvSpPr txBox="1"/>
          <p:nvPr/>
        </p:nvSpPr>
        <p:spPr>
          <a:xfrm>
            <a:off x="7564899" y="2013700"/>
            <a:ext cx="4883264" cy="369332"/>
          </a:xfrm>
          <a:prstGeom prst="rect">
            <a:avLst/>
          </a:prstGeom>
          <a:noFill/>
        </p:spPr>
        <p:txBody>
          <a:bodyPr wrap="square" rtlCol="0">
            <a:spAutoFit/>
          </a:bodyPr>
          <a:lstStyle/>
          <a:p>
            <a:pPr marL="285750" indent="-285750">
              <a:buFont typeface="Arial" panose="020B0604020202020204" pitchFamily="34" charset="0"/>
              <a:buChar char="•"/>
            </a:pPr>
            <a:r>
              <a:rPr lang="en-US"/>
              <a:t>505 companies with 13 columns.</a:t>
            </a:r>
          </a:p>
        </p:txBody>
      </p:sp>
      <p:graphicFrame>
        <p:nvGraphicFramePr>
          <p:cNvPr id="4" name="Table 3">
            <a:extLst>
              <a:ext uri="{FF2B5EF4-FFF2-40B4-BE49-F238E27FC236}">
                <a16:creationId xmlns:a16="http://schemas.microsoft.com/office/drawing/2014/main" id="{D1A67FBE-F101-4922-AAF4-8247DA79604A}"/>
              </a:ext>
            </a:extLst>
          </p:cNvPr>
          <p:cNvGraphicFramePr>
            <a:graphicFrameLocks noGrp="1"/>
          </p:cNvGraphicFramePr>
          <p:nvPr>
            <p:extLst>
              <p:ext uri="{D42A27DB-BD31-4B8C-83A1-F6EECF244321}">
                <p14:modId xmlns:p14="http://schemas.microsoft.com/office/powerpoint/2010/main" val="3620537460"/>
              </p:ext>
            </p:extLst>
          </p:nvPr>
        </p:nvGraphicFramePr>
        <p:xfrm>
          <a:off x="7931474" y="2530730"/>
          <a:ext cx="3370360" cy="3337219"/>
        </p:xfrm>
        <a:graphic>
          <a:graphicData uri="http://schemas.openxmlformats.org/drawingml/2006/table">
            <a:tbl>
              <a:tblPr firstRow="1" firstCol="1" bandRow="1">
                <a:tableStyleId>{6E25E649-3F16-4E02-A733-19D2CDBF48F0}</a:tableStyleId>
              </a:tblPr>
              <a:tblGrid>
                <a:gridCol w="2046832">
                  <a:extLst>
                    <a:ext uri="{9D8B030D-6E8A-4147-A177-3AD203B41FA5}">
                      <a16:colId xmlns:a16="http://schemas.microsoft.com/office/drawing/2014/main" val="3024577563"/>
                    </a:ext>
                  </a:extLst>
                </a:gridCol>
                <a:gridCol w="1323528">
                  <a:extLst>
                    <a:ext uri="{9D8B030D-6E8A-4147-A177-3AD203B41FA5}">
                      <a16:colId xmlns:a16="http://schemas.microsoft.com/office/drawing/2014/main" val="2017194830"/>
                    </a:ext>
                  </a:extLst>
                </a:gridCol>
              </a:tblGrid>
              <a:tr h="610596">
                <a:tc>
                  <a:txBody>
                    <a:bodyPr/>
                    <a:lstStyle/>
                    <a:p>
                      <a:pPr fontAlgn="b"/>
                      <a:r>
                        <a:rPr lang="en-US" sz="1400">
                          <a:effectLst/>
                        </a:rPr>
                        <a:t>Sector</a:t>
                      </a:r>
                      <a:endParaRPr lang="en-US" sz="1400">
                        <a:effectLst/>
                        <a:latin typeface="Arial"/>
                      </a:endParaRPr>
                    </a:p>
                  </a:txBody>
                  <a:tcPr marL="9525" marR="9525" marT="9525" marB="0" anchor="b"/>
                </a:tc>
                <a:tc>
                  <a:txBody>
                    <a:bodyPr/>
                    <a:lstStyle/>
                    <a:p>
                      <a:pPr fontAlgn="b"/>
                      <a:r>
                        <a:rPr lang="en-US" sz="1400">
                          <a:effectLst/>
                        </a:rPr>
                        <a:t>The number of companies</a:t>
                      </a:r>
                      <a:endParaRPr lang="en-US" sz="1400">
                        <a:effectLst/>
                        <a:latin typeface="Arial"/>
                      </a:endParaRPr>
                    </a:p>
                  </a:txBody>
                  <a:tcPr marL="9525" marR="9525" marT="9525" marB="0" anchor="b"/>
                </a:tc>
                <a:extLst>
                  <a:ext uri="{0D108BD9-81ED-4DB2-BD59-A6C34878D82A}">
                    <a16:rowId xmlns:a16="http://schemas.microsoft.com/office/drawing/2014/main" val="1179781180"/>
                  </a:ext>
                </a:extLst>
              </a:tr>
              <a:tr h="231605">
                <a:tc>
                  <a:txBody>
                    <a:bodyPr/>
                    <a:lstStyle/>
                    <a:p>
                      <a:pPr fontAlgn="ctr"/>
                      <a:r>
                        <a:rPr lang="en-US" sz="1400">
                          <a:effectLst/>
                        </a:rPr>
                        <a:t>Consumer Cyclical </a:t>
                      </a:r>
                      <a:endParaRPr lang="en-US" sz="1400">
                        <a:effectLst/>
                        <a:latin typeface="Arial"/>
                      </a:endParaRPr>
                    </a:p>
                  </a:txBody>
                  <a:tcPr marL="9525" marR="9525" marT="9525" marB="0" anchor="ctr"/>
                </a:tc>
                <a:tc>
                  <a:txBody>
                    <a:bodyPr/>
                    <a:lstStyle/>
                    <a:p>
                      <a:pPr algn="ctr" fontAlgn="b"/>
                      <a:r>
                        <a:rPr lang="en-US" sz="1400">
                          <a:effectLst/>
                        </a:rPr>
                        <a:t>221</a:t>
                      </a:r>
                      <a:endParaRPr lang="en-US" sz="1400">
                        <a:effectLst/>
                        <a:latin typeface="Arial"/>
                      </a:endParaRPr>
                    </a:p>
                  </a:txBody>
                  <a:tcPr marL="9525" marR="9525" marT="9525" marB="0" anchor="b"/>
                </a:tc>
                <a:extLst>
                  <a:ext uri="{0D108BD9-81ED-4DB2-BD59-A6C34878D82A}">
                    <a16:rowId xmlns:a16="http://schemas.microsoft.com/office/drawing/2014/main" val="1836410032"/>
                  </a:ext>
                </a:extLst>
              </a:tr>
              <a:tr h="231605">
                <a:tc>
                  <a:txBody>
                    <a:bodyPr/>
                    <a:lstStyle/>
                    <a:p>
                      <a:pPr fontAlgn="ctr"/>
                      <a:r>
                        <a:rPr lang="en-US" sz="1400">
                          <a:effectLst/>
                        </a:rPr>
                        <a:t>Industrials </a:t>
                      </a:r>
                      <a:endParaRPr lang="en-US" sz="1400">
                        <a:effectLst/>
                        <a:latin typeface="Arial"/>
                      </a:endParaRPr>
                    </a:p>
                  </a:txBody>
                  <a:tcPr marL="9525" marR="9525" marT="9525" marB="0" anchor="ctr"/>
                </a:tc>
                <a:tc>
                  <a:txBody>
                    <a:bodyPr/>
                    <a:lstStyle/>
                    <a:p>
                      <a:pPr algn="ctr" fontAlgn="b"/>
                      <a:r>
                        <a:rPr lang="en-US" sz="1400">
                          <a:effectLst/>
                        </a:rPr>
                        <a:t>53</a:t>
                      </a:r>
                      <a:endParaRPr lang="en-US" sz="1400">
                        <a:effectLst/>
                        <a:latin typeface="Arial"/>
                      </a:endParaRPr>
                    </a:p>
                  </a:txBody>
                  <a:tcPr marL="9525" marR="9525" marT="9525" marB="0" anchor="b"/>
                </a:tc>
                <a:extLst>
                  <a:ext uri="{0D108BD9-81ED-4DB2-BD59-A6C34878D82A}">
                    <a16:rowId xmlns:a16="http://schemas.microsoft.com/office/drawing/2014/main" val="1790293925"/>
                  </a:ext>
                </a:extLst>
              </a:tr>
              <a:tr h="231605">
                <a:tc>
                  <a:txBody>
                    <a:bodyPr/>
                    <a:lstStyle/>
                    <a:p>
                      <a:pPr fontAlgn="ctr"/>
                      <a:r>
                        <a:rPr lang="en-US" sz="1400">
                          <a:solidFill>
                            <a:schemeClr val="bg1"/>
                          </a:solidFill>
                          <a:effectLst/>
                        </a:rPr>
                        <a:t>Technology</a:t>
                      </a:r>
                      <a:endParaRPr lang="en-US" sz="1400">
                        <a:solidFill>
                          <a:schemeClr val="bg1"/>
                        </a:solidFill>
                        <a:effectLst/>
                        <a:latin typeface="Arial"/>
                      </a:endParaRPr>
                    </a:p>
                  </a:txBody>
                  <a:tcPr marL="9525" marR="9525" marT="9525" marB="0" anchor="ctr">
                    <a:solidFill>
                      <a:srgbClr val="FA8E00"/>
                    </a:solidFill>
                  </a:tcPr>
                </a:tc>
                <a:tc>
                  <a:txBody>
                    <a:bodyPr/>
                    <a:lstStyle/>
                    <a:p>
                      <a:pPr algn="ctr" fontAlgn="b"/>
                      <a:r>
                        <a:rPr lang="en-US" sz="1400">
                          <a:effectLst/>
                        </a:rPr>
                        <a:t>45</a:t>
                      </a:r>
                      <a:endParaRPr lang="en-US" sz="1400">
                        <a:effectLst/>
                        <a:latin typeface="Arial"/>
                      </a:endParaRPr>
                    </a:p>
                  </a:txBody>
                  <a:tcPr marL="9525" marR="9525" marT="9525" marB="0" anchor="b"/>
                </a:tc>
                <a:extLst>
                  <a:ext uri="{0D108BD9-81ED-4DB2-BD59-A6C34878D82A}">
                    <a16:rowId xmlns:a16="http://schemas.microsoft.com/office/drawing/2014/main" val="3002798217"/>
                  </a:ext>
                </a:extLst>
              </a:tr>
              <a:tr h="231605">
                <a:tc>
                  <a:txBody>
                    <a:bodyPr/>
                    <a:lstStyle/>
                    <a:p>
                      <a:pPr fontAlgn="ctr"/>
                      <a:r>
                        <a:rPr lang="en-US" sz="1400">
                          <a:effectLst/>
                        </a:rPr>
                        <a:t>Financial Services</a:t>
                      </a:r>
                      <a:endParaRPr lang="en-US" sz="1400">
                        <a:effectLst/>
                        <a:latin typeface="Arial"/>
                      </a:endParaRPr>
                    </a:p>
                  </a:txBody>
                  <a:tcPr marL="9525" marR="9525" marT="9525" marB="0" anchor="ctr"/>
                </a:tc>
                <a:tc>
                  <a:txBody>
                    <a:bodyPr/>
                    <a:lstStyle/>
                    <a:p>
                      <a:pPr algn="ctr" fontAlgn="b"/>
                      <a:r>
                        <a:rPr lang="en-US" sz="1400">
                          <a:effectLst/>
                        </a:rPr>
                        <a:t>39</a:t>
                      </a:r>
                      <a:endParaRPr lang="en-US" sz="1400">
                        <a:effectLst/>
                        <a:latin typeface="Arial"/>
                      </a:endParaRPr>
                    </a:p>
                  </a:txBody>
                  <a:tcPr marL="9525" marR="9525" marT="9525" marB="0" anchor="b"/>
                </a:tc>
                <a:extLst>
                  <a:ext uri="{0D108BD9-81ED-4DB2-BD59-A6C34878D82A}">
                    <a16:rowId xmlns:a16="http://schemas.microsoft.com/office/drawing/2014/main" val="3143281419"/>
                  </a:ext>
                </a:extLst>
              </a:tr>
              <a:tr h="231605">
                <a:tc>
                  <a:txBody>
                    <a:bodyPr/>
                    <a:lstStyle/>
                    <a:p>
                      <a:pPr fontAlgn="ctr"/>
                      <a:r>
                        <a:rPr lang="en-US" sz="1400">
                          <a:effectLst/>
                        </a:rPr>
                        <a:t>Healthcare</a:t>
                      </a:r>
                      <a:endParaRPr lang="en-US" sz="1400">
                        <a:effectLst/>
                        <a:latin typeface="Arial"/>
                      </a:endParaRPr>
                    </a:p>
                  </a:txBody>
                  <a:tcPr marL="9525" marR="9525" marT="9525" marB="0" anchor="ctr"/>
                </a:tc>
                <a:tc>
                  <a:txBody>
                    <a:bodyPr/>
                    <a:lstStyle/>
                    <a:p>
                      <a:pPr algn="ctr" fontAlgn="b"/>
                      <a:r>
                        <a:rPr lang="en-US" sz="1400">
                          <a:effectLst/>
                        </a:rPr>
                        <a:t>37</a:t>
                      </a:r>
                      <a:endParaRPr lang="en-US" sz="1400">
                        <a:effectLst/>
                        <a:latin typeface="Arial"/>
                      </a:endParaRPr>
                    </a:p>
                  </a:txBody>
                  <a:tcPr marL="9525" marR="9525" marT="9525" marB="0" anchor="b"/>
                </a:tc>
                <a:extLst>
                  <a:ext uri="{0D108BD9-81ED-4DB2-BD59-A6C34878D82A}">
                    <a16:rowId xmlns:a16="http://schemas.microsoft.com/office/drawing/2014/main" val="964327385"/>
                  </a:ext>
                </a:extLst>
              </a:tr>
              <a:tr h="231605">
                <a:tc>
                  <a:txBody>
                    <a:bodyPr/>
                    <a:lstStyle/>
                    <a:p>
                      <a:pPr fontAlgn="ctr"/>
                      <a:r>
                        <a:rPr lang="en-US" sz="1400">
                          <a:effectLst/>
                        </a:rPr>
                        <a:t>Real Estate</a:t>
                      </a:r>
                      <a:endParaRPr lang="en-US" sz="1400">
                        <a:effectLst/>
                        <a:latin typeface="Arial"/>
                      </a:endParaRPr>
                    </a:p>
                  </a:txBody>
                  <a:tcPr marL="9525" marR="9525" marT="9525" marB="0" anchor="ctr"/>
                </a:tc>
                <a:tc>
                  <a:txBody>
                    <a:bodyPr/>
                    <a:lstStyle/>
                    <a:p>
                      <a:pPr algn="ctr" fontAlgn="b"/>
                      <a:r>
                        <a:rPr lang="en-US" sz="1400">
                          <a:effectLst/>
                        </a:rPr>
                        <a:t>24</a:t>
                      </a:r>
                      <a:endParaRPr lang="en-US" sz="1400">
                        <a:effectLst/>
                        <a:latin typeface="Arial"/>
                      </a:endParaRPr>
                    </a:p>
                  </a:txBody>
                  <a:tcPr marL="9525" marR="9525" marT="9525" marB="0" anchor="b"/>
                </a:tc>
                <a:extLst>
                  <a:ext uri="{0D108BD9-81ED-4DB2-BD59-A6C34878D82A}">
                    <a16:rowId xmlns:a16="http://schemas.microsoft.com/office/drawing/2014/main" val="648392867"/>
                  </a:ext>
                </a:extLst>
              </a:tr>
              <a:tr h="231605">
                <a:tc>
                  <a:txBody>
                    <a:bodyPr/>
                    <a:lstStyle/>
                    <a:p>
                      <a:pPr fontAlgn="ctr"/>
                      <a:r>
                        <a:rPr lang="en-US" sz="1400">
                          <a:effectLst/>
                        </a:rPr>
                        <a:t>Consumer Defensive</a:t>
                      </a:r>
                      <a:endParaRPr lang="en-US" sz="1400">
                        <a:effectLst/>
                        <a:latin typeface="Arial"/>
                      </a:endParaRPr>
                    </a:p>
                  </a:txBody>
                  <a:tcPr marL="9525" marR="9525" marT="9525" marB="0" anchor="ctr"/>
                </a:tc>
                <a:tc>
                  <a:txBody>
                    <a:bodyPr/>
                    <a:lstStyle/>
                    <a:p>
                      <a:pPr algn="ctr" fontAlgn="b"/>
                      <a:r>
                        <a:rPr lang="en-US" sz="1400">
                          <a:effectLst/>
                        </a:rPr>
                        <a:t>21</a:t>
                      </a:r>
                      <a:endParaRPr lang="en-US" sz="1400">
                        <a:effectLst/>
                        <a:latin typeface="Arial"/>
                      </a:endParaRPr>
                    </a:p>
                  </a:txBody>
                  <a:tcPr marL="9525" marR="9525" marT="9525" marB="0" anchor="b"/>
                </a:tc>
                <a:extLst>
                  <a:ext uri="{0D108BD9-81ED-4DB2-BD59-A6C34878D82A}">
                    <a16:rowId xmlns:a16="http://schemas.microsoft.com/office/drawing/2014/main" val="2617630445"/>
                  </a:ext>
                </a:extLst>
              </a:tr>
              <a:tr h="231605">
                <a:tc>
                  <a:txBody>
                    <a:bodyPr/>
                    <a:lstStyle/>
                    <a:p>
                      <a:pPr fontAlgn="ctr"/>
                      <a:r>
                        <a:rPr lang="en-US" sz="1400">
                          <a:effectLst/>
                        </a:rPr>
                        <a:t>Utilities</a:t>
                      </a:r>
                      <a:endParaRPr lang="en-US" sz="1400">
                        <a:effectLst/>
                        <a:latin typeface="Arial"/>
                      </a:endParaRPr>
                    </a:p>
                  </a:txBody>
                  <a:tcPr marL="9525" marR="9525" marT="9525" marB="0" anchor="ctr"/>
                </a:tc>
                <a:tc>
                  <a:txBody>
                    <a:bodyPr/>
                    <a:lstStyle/>
                    <a:p>
                      <a:pPr algn="ctr" fontAlgn="b"/>
                      <a:r>
                        <a:rPr lang="en-US" sz="1400">
                          <a:effectLst/>
                        </a:rPr>
                        <a:t>17</a:t>
                      </a:r>
                      <a:endParaRPr lang="en-US" sz="1400">
                        <a:effectLst/>
                        <a:latin typeface="Arial"/>
                      </a:endParaRPr>
                    </a:p>
                  </a:txBody>
                  <a:tcPr marL="9525" marR="9525" marT="9525" marB="0" anchor="b"/>
                </a:tc>
                <a:extLst>
                  <a:ext uri="{0D108BD9-81ED-4DB2-BD59-A6C34878D82A}">
                    <a16:rowId xmlns:a16="http://schemas.microsoft.com/office/drawing/2014/main" val="3377872262"/>
                  </a:ext>
                </a:extLst>
              </a:tr>
              <a:tr h="410573">
                <a:tc>
                  <a:txBody>
                    <a:bodyPr/>
                    <a:lstStyle/>
                    <a:p>
                      <a:pPr fontAlgn="ctr"/>
                      <a:r>
                        <a:rPr lang="en-US" sz="1400">
                          <a:effectLst/>
                        </a:rPr>
                        <a:t>Communication Services</a:t>
                      </a:r>
                      <a:endParaRPr lang="en-US" sz="1400">
                        <a:effectLst/>
                        <a:latin typeface="Arial"/>
                      </a:endParaRPr>
                    </a:p>
                  </a:txBody>
                  <a:tcPr marL="9525" marR="9525" marT="9525" marB="0" anchor="ctr"/>
                </a:tc>
                <a:tc>
                  <a:txBody>
                    <a:bodyPr/>
                    <a:lstStyle/>
                    <a:p>
                      <a:pPr algn="ctr" fontAlgn="b"/>
                      <a:r>
                        <a:rPr lang="en-US" sz="1400">
                          <a:effectLst/>
                        </a:rPr>
                        <a:t>17</a:t>
                      </a:r>
                      <a:endParaRPr lang="en-US" sz="1400">
                        <a:effectLst/>
                        <a:latin typeface="Arial"/>
                      </a:endParaRPr>
                    </a:p>
                  </a:txBody>
                  <a:tcPr marL="9525" marR="9525" marT="9525" marB="0" anchor="b"/>
                </a:tc>
                <a:extLst>
                  <a:ext uri="{0D108BD9-81ED-4DB2-BD59-A6C34878D82A}">
                    <a16:rowId xmlns:a16="http://schemas.microsoft.com/office/drawing/2014/main" val="1437609665"/>
                  </a:ext>
                </a:extLst>
              </a:tr>
              <a:tr h="231605">
                <a:tc>
                  <a:txBody>
                    <a:bodyPr/>
                    <a:lstStyle/>
                    <a:p>
                      <a:pPr fontAlgn="ctr"/>
                      <a:r>
                        <a:rPr lang="en-US" sz="1400">
                          <a:effectLst/>
                        </a:rPr>
                        <a:t>Energy</a:t>
                      </a:r>
                      <a:endParaRPr lang="en-US" sz="1400">
                        <a:effectLst/>
                        <a:latin typeface="Arial"/>
                      </a:endParaRPr>
                    </a:p>
                  </a:txBody>
                  <a:tcPr marL="9525" marR="9525" marT="9525" marB="0" anchor="ctr"/>
                </a:tc>
                <a:tc>
                  <a:txBody>
                    <a:bodyPr/>
                    <a:lstStyle/>
                    <a:p>
                      <a:pPr algn="ctr" fontAlgn="b"/>
                      <a:r>
                        <a:rPr lang="en-US" sz="1400">
                          <a:effectLst/>
                        </a:rPr>
                        <a:t>15</a:t>
                      </a:r>
                      <a:endParaRPr lang="en-US" sz="1400">
                        <a:effectLst/>
                        <a:latin typeface="Arial"/>
                      </a:endParaRPr>
                    </a:p>
                  </a:txBody>
                  <a:tcPr marL="9525" marR="9525" marT="9525" marB="0" anchor="b"/>
                </a:tc>
                <a:extLst>
                  <a:ext uri="{0D108BD9-81ED-4DB2-BD59-A6C34878D82A}">
                    <a16:rowId xmlns:a16="http://schemas.microsoft.com/office/drawing/2014/main" val="3115827211"/>
                  </a:ext>
                </a:extLst>
              </a:tr>
              <a:tr h="231605">
                <a:tc>
                  <a:txBody>
                    <a:bodyPr/>
                    <a:lstStyle/>
                    <a:p>
                      <a:pPr fontAlgn="ctr"/>
                      <a:r>
                        <a:rPr lang="en-US" sz="1400">
                          <a:effectLst/>
                        </a:rPr>
                        <a:t>Basic Materials</a:t>
                      </a:r>
                      <a:endParaRPr lang="en-US" sz="1400">
                        <a:effectLst/>
                        <a:latin typeface="Arial"/>
                      </a:endParaRPr>
                    </a:p>
                  </a:txBody>
                  <a:tcPr marL="9525" marR="9525" marT="9525" marB="0" anchor="ctr"/>
                </a:tc>
                <a:tc>
                  <a:txBody>
                    <a:bodyPr/>
                    <a:lstStyle/>
                    <a:p>
                      <a:pPr algn="ctr" fontAlgn="b"/>
                      <a:r>
                        <a:rPr lang="en-US" sz="1400">
                          <a:effectLst/>
                        </a:rPr>
                        <a:t>15</a:t>
                      </a:r>
                      <a:endParaRPr lang="en-US" sz="1400">
                        <a:effectLst/>
                        <a:latin typeface="Arial"/>
                      </a:endParaRPr>
                    </a:p>
                  </a:txBody>
                  <a:tcPr marL="9525" marR="9525" marT="9525" marB="0" anchor="b"/>
                </a:tc>
                <a:extLst>
                  <a:ext uri="{0D108BD9-81ED-4DB2-BD59-A6C34878D82A}">
                    <a16:rowId xmlns:a16="http://schemas.microsoft.com/office/drawing/2014/main" val="484359865"/>
                  </a:ext>
                </a:extLst>
              </a:tr>
            </a:tbl>
          </a:graphicData>
        </a:graphic>
      </p:graphicFrame>
    </p:spTree>
    <p:extLst>
      <p:ext uri="{BB962C8B-B14F-4D97-AF65-F5344CB8AC3E}">
        <p14:creationId xmlns:p14="http://schemas.microsoft.com/office/powerpoint/2010/main" val="1500596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3C644-F6E5-6A4E-923E-1B80822E259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438832B-66BE-194C-B478-15FC05908412}"/>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A7E2320C-0D84-8B4E-BDDE-0AAA4EF6700B}"/>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5B1F9489-AD2A-3F4C-874B-2CCE931C08A6}"/>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9F06175E-3688-234F-AC16-4461104D7557}"/>
              </a:ext>
            </a:extLst>
          </p:cNvPr>
          <p:cNvSpPr>
            <a:spLocks noGrp="1"/>
          </p:cNvSpPr>
          <p:nvPr>
            <p:ph sz="quarter" idx="4"/>
          </p:nvPr>
        </p:nvSpPr>
        <p:spPr/>
        <p:txBody>
          <a:bodyPr/>
          <a:lstStyle/>
          <a:p>
            <a:endParaRPr lang="en-US"/>
          </a:p>
        </p:txBody>
      </p:sp>
      <p:graphicFrame>
        <p:nvGraphicFramePr>
          <p:cNvPr id="7" name="Table 6">
            <a:extLst>
              <a:ext uri="{FF2B5EF4-FFF2-40B4-BE49-F238E27FC236}">
                <a16:creationId xmlns:a16="http://schemas.microsoft.com/office/drawing/2014/main" id="{52E70DA0-2004-2046-83EC-54AF329D1B79}"/>
              </a:ext>
            </a:extLst>
          </p:cNvPr>
          <p:cNvGraphicFramePr>
            <a:graphicFrameLocks noGrp="1"/>
          </p:cNvGraphicFramePr>
          <p:nvPr>
            <p:extLst>
              <p:ext uri="{D42A27DB-BD31-4B8C-83A1-F6EECF244321}">
                <p14:modId xmlns:p14="http://schemas.microsoft.com/office/powerpoint/2010/main" val="100334142"/>
              </p:ext>
            </p:extLst>
          </p:nvPr>
        </p:nvGraphicFramePr>
        <p:xfrm>
          <a:off x="0" y="0"/>
          <a:ext cx="12192000" cy="6858000"/>
        </p:xfrm>
        <a:graphic>
          <a:graphicData uri="http://schemas.openxmlformats.org/drawingml/2006/table">
            <a:tbl>
              <a:tblPr bandRow="1">
                <a:tableStyleId>{125E5076-3810-47DD-B79F-674D7AD40C01}</a:tableStyleId>
              </a:tblPr>
              <a:tblGrid>
                <a:gridCol w="2438400">
                  <a:extLst>
                    <a:ext uri="{9D8B030D-6E8A-4147-A177-3AD203B41FA5}">
                      <a16:colId xmlns:a16="http://schemas.microsoft.com/office/drawing/2014/main" val="3581163265"/>
                    </a:ext>
                  </a:extLst>
                </a:gridCol>
                <a:gridCol w="2438400">
                  <a:extLst>
                    <a:ext uri="{9D8B030D-6E8A-4147-A177-3AD203B41FA5}">
                      <a16:colId xmlns:a16="http://schemas.microsoft.com/office/drawing/2014/main" val="2563449950"/>
                    </a:ext>
                  </a:extLst>
                </a:gridCol>
                <a:gridCol w="2438400">
                  <a:extLst>
                    <a:ext uri="{9D8B030D-6E8A-4147-A177-3AD203B41FA5}">
                      <a16:colId xmlns:a16="http://schemas.microsoft.com/office/drawing/2014/main" val="2357522463"/>
                    </a:ext>
                  </a:extLst>
                </a:gridCol>
                <a:gridCol w="2438400">
                  <a:extLst>
                    <a:ext uri="{9D8B030D-6E8A-4147-A177-3AD203B41FA5}">
                      <a16:colId xmlns:a16="http://schemas.microsoft.com/office/drawing/2014/main" val="1302146430"/>
                    </a:ext>
                  </a:extLst>
                </a:gridCol>
                <a:gridCol w="2438400">
                  <a:extLst>
                    <a:ext uri="{9D8B030D-6E8A-4147-A177-3AD203B41FA5}">
                      <a16:colId xmlns:a16="http://schemas.microsoft.com/office/drawing/2014/main" val="1226847871"/>
                    </a:ext>
                  </a:extLst>
                </a:gridCol>
              </a:tblGrid>
              <a:tr h="762000">
                <a:tc>
                  <a:txBody>
                    <a:bodyPr/>
                    <a:lstStyle/>
                    <a:p>
                      <a:pPr algn="ctr" fontAlgn="b"/>
                      <a:r>
                        <a:rPr lang="en-US" sz="1400" u="none" strike="noStrike">
                          <a:effectLst/>
                        </a:rPr>
                        <a:t>Teledyne Technologies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Motorola Solutions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Keysight Technologies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Maxim Integrated Products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QUALCOMM Inc.</a:t>
                      </a:r>
                      <a:endParaRPr lang="en-US" sz="1400" b="0" i="0" u="none" strike="noStrike">
                        <a:solidFill>
                          <a:srgbClr val="000000"/>
                        </a:solidFill>
                        <a:effectLst/>
                        <a:latin typeface="Helvetica Neue" panose="02000503000000020004" pitchFamily="2" charset="0"/>
                      </a:endParaRPr>
                    </a:p>
                  </a:txBody>
                  <a:tcPr marL="5786" marR="5786" marT="5786" marB="0" anchor="ctr"/>
                </a:tc>
                <a:extLst>
                  <a:ext uri="{0D108BD9-81ED-4DB2-BD59-A6C34878D82A}">
                    <a16:rowId xmlns:a16="http://schemas.microsoft.com/office/drawing/2014/main" val="2779132647"/>
                  </a:ext>
                </a:extLst>
              </a:tr>
              <a:tr h="762000">
                <a:tc>
                  <a:txBody>
                    <a:bodyPr/>
                    <a:lstStyle/>
                    <a:p>
                      <a:pPr algn="ctr" fontAlgn="b"/>
                      <a:r>
                        <a:rPr lang="en-US" sz="1400" u="none" strike="noStrike" kern="1200">
                          <a:solidFill>
                            <a:schemeClr val="lt1"/>
                          </a:solidFill>
                          <a:effectLst/>
                          <a:latin typeface="+mn-lt"/>
                          <a:ea typeface="+mn-ea"/>
                          <a:cs typeface="+mn-cs"/>
                          <a:hlinkClick r:id="rId2">
                            <a:extLst>
                              <a:ext uri="{A12FA001-AC4F-418D-AE19-62706E023703}">
                                <ahyp:hlinkClr xmlns:ahyp="http://schemas.microsoft.com/office/drawing/2018/hyperlinkcolor" val="tx"/>
                              </a:ext>
                            </a:extLst>
                          </a:hlinkClick>
                        </a:rPr>
                        <a:t>Salesforce.com</a:t>
                      </a:r>
                      <a:endParaRPr lang="en-US" sz="1400" u="none" strike="noStrike" kern="1200">
                        <a:solidFill>
                          <a:schemeClr val="lt1"/>
                        </a:solidFill>
                        <a:effectLst/>
                        <a:latin typeface="+mn-lt"/>
                        <a:ea typeface="+mn-ea"/>
                        <a:cs typeface="+mn-cs"/>
                      </a:endParaRPr>
                    </a:p>
                  </a:txBody>
                  <a:tcPr marL="5786" marR="5786" marT="5786" marB="0" anchor="ctr"/>
                </a:tc>
                <a:tc>
                  <a:txBody>
                    <a:bodyPr/>
                    <a:lstStyle/>
                    <a:p>
                      <a:pPr algn="ctr" fontAlgn="b"/>
                      <a:r>
                        <a:rPr lang="en-US" sz="1400" u="none" strike="noStrike">
                          <a:effectLst/>
                        </a:rPr>
                        <a:t>Cisco Systems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IPG Photonics Corp.</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Analog Devices,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Intel Corp.</a:t>
                      </a:r>
                      <a:endParaRPr lang="en-US" sz="1400" b="0" i="0" u="none" strike="noStrike">
                        <a:solidFill>
                          <a:srgbClr val="000000"/>
                        </a:solidFill>
                        <a:effectLst/>
                        <a:latin typeface="Helvetica Neue" panose="02000503000000020004" pitchFamily="2" charset="0"/>
                      </a:endParaRPr>
                    </a:p>
                  </a:txBody>
                  <a:tcPr marL="5786" marR="5786" marT="5786" marB="0" anchor="ctr"/>
                </a:tc>
                <a:extLst>
                  <a:ext uri="{0D108BD9-81ED-4DB2-BD59-A6C34878D82A}">
                    <a16:rowId xmlns:a16="http://schemas.microsoft.com/office/drawing/2014/main" val="4152466904"/>
                  </a:ext>
                </a:extLst>
              </a:tr>
              <a:tr h="762000">
                <a:tc>
                  <a:txBody>
                    <a:bodyPr/>
                    <a:lstStyle/>
                    <a:p>
                      <a:pPr algn="ctr" fontAlgn="b"/>
                      <a:r>
                        <a:rPr lang="en-US" sz="1400" u="none" strike="noStrike">
                          <a:effectLst/>
                        </a:rPr>
                        <a:t>Synopsys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Jack Henry &amp; Associates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Cognizant Technology Solutions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Microchip Technology</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Fortinet</a:t>
                      </a:r>
                      <a:endParaRPr lang="en-US" sz="1400" b="0" i="0" u="none" strike="noStrike">
                        <a:solidFill>
                          <a:srgbClr val="000000"/>
                        </a:solidFill>
                        <a:effectLst/>
                        <a:latin typeface="Helvetica Neue" panose="02000503000000020004" pitchFamily="2" charset="0"/>
                      </a:endParaRPr>
                    </a:p>
                  </a:txBody>
                  <a:tcPr marL="5786" marR="5786" marT="5786" marB="0" anchor="ctr"/>
                </a:tc>
                <a:extLst>
                  <a:ext uri="{0D108BD9-81ED-4DB2-BD59-A6C34878D82A}">
                    <a16:rowId xmlns:a16="http://schemas.microsoft.com/office/drawing/2014/main" val="1993031311"/>
                  </a:ext>
                </a:extLst>
              </a:tr>
              <a:tr h="762000">
                <a:tc>
                  <a:txBody>
                    <a:bodyPr/>
                    <a:lstStyle/>
                    <a:p>
                      <a:pPr algn="ctr" fontAlgn="b"/>
                      <a:r>
                        <a:rPr lang="en-US" sz="1400" u="none" strike="noStrike">
                          <a:effectLst/>
                        </a:rPr>
                        <a:t>NortonLifeLock</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FleetCor Technologies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Gartner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Micron Technology</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Microsoft Corp.</a:t>
                      </a:r>
                      <a:endParaRPr lang="en-US" sz="1400" b="0" i="0" u="none" strike="noStrike">
                        <a:solidFill>
                          <a:srgbClr val="000000"/>
                        </a:solidFill>
                        <a:effectLst/>
                        <a:latin typeface="Helvetica Neue" panose="02000503000000020004" pitchFamily="2" charset="0"/>
                      </a:endParaRPr>
                    </a:p>
                  </a:txBody>
                  <a:tcPr marL="5786" marR="5786" marT="5786" marB="0" anchor="ctr"/>
                </a:tc>
                <a:extLst>
                  <a:ext uri="{0D108BD9-81ED-4DB2-BD59-A6C34878D82A}">
                    <a16:rowId xmlns:a16="http://schemas.microsoft.com/office/drawing/2014/main" val="734861119"/>
                  </a:ext>
                </a:extLst>
              </a:tr>
              <a:tr h="762000">
                <a:tc>
                  <a:txBody>
                    <a:bodyPr/>
                    <a:lstStyle/>
                    <a:p>
                      <a:pPr algn="ctr" fontAlgn="b"/>
                      <a:r>
                        <a:rPr lang="en-US" sz="1400" u="none" strike="noStrike">
                          <a:effectLst/>
                        </a:rPr>
                        <a:t>Autodesk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Fidelity National Information Services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Fortive Corp</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Skyworks Solutions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ServiceNow</a:t>
                      </a:r>
                      <a:endParaRPr lang="en-US" sz="1400" b="0" i="0" u="none" strike="noStrike">
                        <a:solidFill>
                          <a:srgbClr val="000000"/>
                        </a:solidFill>
                        <a:effectLst/>
                        <a:latin typeface="Helvetica Neue" panose="02000503000000020004" pitchFamily="2" charset="0"/>
                      </a:endParaRPr>
                    </a:p>
                  </a:txBody>
                  <a:tcPr marL="5786" marR="5786" marT="5786" marB="0" anchor="ctr"/>
                </a:tc>
                <a:extLst>
                  <a:ext uri="{0D108BD9-81ED-4DB2-BD59-A6C34878D82A}">
                    <a16:rowId xmlns:a16="http://schemas.microsoft.com/office/drawing/2014/main" val="2250605455"/>
                  </a:ext>
                </a:extLst>
              </a:tr>
              <a:tr h="762000">
                <a:tc>
                  <a:txBody>
                    <a:bodyPr/>
                    <a:lstStyle/>
                    <a:p>
                      <a:pPr algn="ctr" fontAlgn="b"/>
                      <a:r>
                        <a:rPr lang="en-US" sz="1400" u="none" strike="noStrike">
                          <a:effectLst/>
                        </a:rPr>
                        <a:t>Cadence Design Systems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Broadridge Financial Solutions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Akamai Technologies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Texas Instruments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HP Inc.</a:t>
                      </a:r>
                      <a:endParaRPr lang="en-US" sz="1400" b="0" i="0" u="none" strike="noStrike">
                        <a:solidFill>
                          <a:srgbClr val="000000"/>
                        </a:solidFill>
                        <a:effectLst/>
                        <a:latin typeface="Helvetica Neue" panose="02000503000000020004" pitchFamily="2" charset="0"/>
                      </a:endParaRPr>
                    </a:p>
                  </a:txBody>
                  <a:tcPr marL="5786" marR="5786" marT="5786" marB="0" anchor="ctr"/>
                </a:tc>
                <a:extLst>
                  <a:ext uri="{0D108BD9-81ED-4DB2-BD59-A6C34878D82A}">
                    <a16:rowId xmlns:a16="http://schemas.microsoft.com/office/drawing/2014/main" val="2387464389"/>
                  </a:ext>
                </a:extLst>
              </a:tr>
              <a:tr h="762000">
                <a:tc>
                  <a:txBody>
                    <a:bodyPr/>
                    <a:lstStyle/>
                    <a:p>
                      <a:pPr algn="ctr" fontAlgn="b"/>
                      <a:r>
                        <a:rPr lang="en-US" sz="1400" u="none" strike="noStrike">
                          <a:effectLst/>
                        </a:rPr>
                        <a:t>Citrix Systems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Fiserv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Lam Research</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Nvidia Corporation</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NetApp</a:t>
                      </a:r>
                      <a:endParaRPr lang="en-US" sz="1400" b="0" i="0" u="none" strike="noStrike">
                        <a:solidFill>
                          <a:srgbClr val="000000"/>
                        </a:solidFill>
                        <a:effectLst/>
                        <a:latin typeface="Helvetica Neue" panose="02000503000000020004" pitchFamily="2" charset="0"/>
                      </a:endParaRPr>
                    </a:p>
                  </a:txBody>
                  <a:tcPr marL="5786" marR="5786" marT="5786" marB="0" anchor="ctr"/>
                </a:tc>
                <a:extLst>
                  <a:ext uri="{0D108BD9-81ED-4DB2-BD59-A6C34878D82A}">
                    <a16:rowId xmlns:a16="http://schemas.microsoft.com/office/drawing/2014/main" val="418982873"/>
                  </a:ext>
                </a:extLst>
              </a:tr>
              <a:tr h="762000">
                <a:tc>
                  <a:txBody>
                    <a:bodyPr/>
                    <a:lstStyle/>
                    <a:p>
                      <a:pPr algn="ctr" fontAlgn="b"/>
                      <a:r>
                        <a:rPr lang="en-US" sz="1400" u="none" strike="noStrike">
                          <a:effectLst/>
                        </a:rPr>
                        <a:t>Juniper Networks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Vontier</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Applied Materials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Broadcom Inc.</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Apple Inc.</a:t>
                      </a:r>
                      <a:endParaRPr lang="en-US" sz="1400" b="0" i="0" u="none" strike="noStrike">
                        <a:solidFill>
                          <a:srgbClr val="000000"/>
                        </a:solidFill>
                        <a:effectLst/>
                        <a:latin typeface="Helvetica Neue" panose="02000503000000020004" pitchFamily="2" charset="0"/>
                      </a:endParaRPr>
                    </a:p>
                  </a:txBody>
                  <a:tcPr marL="5786" marR="5786" marT="5786" marB="0" anchor="ctr"/>
                </a:tc>
                <a:extLst>
                  <a:ext uri="{0D108BD9-81ED-4DB2-BD59-A6C34878D82A}">
                    <a16:rowId xmlns:a16="http://schemas.microsoft.com/office/drawing/2014/main" val="1459383368"/>
                  </a:ext>
                </a:extLst>
              </a:tr>
              <a:tr h="762000">
                <a:tc>
                  <a:txBody>
                    <a:bodyPr/>
                    <a:lstStyle/>
                    <a:p>
                      <a:pPr algn="ctr" fontAlgn="b"/>
                      <a:r>
                        <a:rPr lang="en-US" sz="1400" u="none" strike="noStrike">
                          <a:effectLst/>
                        </a:rPr>
                        <a:t>F5 Networks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Zebra Technologies</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KLA Corporation</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Xilinx</a:t>
                      </a:r>
                      <a:endParaRPr lang="en-US" sz="1400" b="0" i="0" u="none" strike="noStrike">
                        <a:solidFill>
                          <a:srgbClr val="000000"/>
                        </a:solidFill>
                        <a:effectLst/>
                        <a:latin typeface="Helvetica Neue" panose="02000503000000020004" pitchFamily="2" charset="0"/>
                      </a:endParaRPr>
                    </a:p>
                  </a:txBody>
                  <a:tcPr marL="5786" marR="5786" marT="5786" marB="0" anchor="ctr"/>
                </a:tc>
                <a:tc>
                  <a:txBody>
                    <a:bodyPr/>
                    <a:lstStyle/>
                    <a:p>
                      <a:pPr algn="ctr" fontAlgn="b"/>
                      <a:r>
                        <a:rPr lang="en-US" sz="1400" u="none" strike="noStrike">
                          <a:effectLst/>
                        </a:rPr>
                        <a:t>Xerox</a:t>
                      </a:r>
                      <a:endParaRPr lang="en-US" sz="1400" b="0" i="0" u="none" strike="noStrike">
                        <a:solidFill>
                          <a:srgbClr val="000000"/>
                        </a:solidFill>
                        <a:effectLst/>
                        <a:latin typeface="Helvetica Neue" panose="02000503000000020004" pitchFamily="2" charset="0"/>
                      </a:endParaRPr>
                    </a:p>
                  </a:txBody>
                  <a:tcPr marL="5786" marR="5786" marT="5786" marB="0" anchor="ctr"/>
                </a:tc>
                <a:extLst>
                  <a:ext uri="{0D108BD9-81ED-4DB2-BD59-A6C34878D82A}">
                    <a16:rowId xmlns:a16="http://schemas.microsoft.com/office/drawing/2014/main" val="756356094"/>
                  </a:ext>
                </a:extLst>
              </a:tr>
            </a:tbl>
          </a:graphicData>
        </a:graphic>
      </p:graphicFrame>
    </p:spTree>
    <p:extLst>
      <p:ext uri="{BB962C8B-B14F-4D97-AF65-F5344CB8AC3E}">
        <p14:creationId xmlns:p14="http://schemas.microsoft.com/office/powerpoint/2010/main" val="1661740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DCB312-EFFA-BC46-A39B-C031F1D6EF6B}"/>
              </a:ext>
            </a:extLst>
          </p:cNvPr>
          <p:cNvSpPr>
            <a:spLocks noGrp="1"/>
          </p:cNvSpPr>
          <p:nvPr>
            <p:ph type="body" idx="1"/>
          </p:nvPr>
        </p:nvSpPr>
        <p:spPr>
          <a:xfrm>
            <a:off x="1772179" y="586664"/>
            <a:ext cx="8812092" cy="576262"/>
          </a:xfrm>
        </p:spPr>
        <p:txBody>
          <a:bodyPr/>
          <a:lstStyle/>
          <a:p>
            <a:r>
              <a:rPr lang="en-US"/>
              <a:t>Result2 – Historical Prices of Technology Company </a:t>
            </a:r>
          </a:p>
        </p:txBody>
      </p:sp>
      <p:sp>
        <p:nvSpPr>
          <p:cNvPr id="5" name="Text Placeholder 4">
            <a:extLst>
              <a:ext uri="{FF2B5EF4-FFF2-40B4-BE49-F238E27FC236}">
                <a16:creationId xmlns:a16="http://schemas.microsoft.com/office/drawing/2014/main" id="{17AB27D9-9957-1647-986B-AD783587C3E1}"/>
              </a:ext>
            </a:extLst>
          </p:cNvPr>
          <p:cNvSpPr>
            <a:spLocks noGrp="1"/>
          </p:cNvSpPr>
          <p:nvPr>
            <p:ph type="body" sz="quarter" idx="3"/>
          </p:nvPr>
        </p:nvSpPr>
        <p:spPr>
          <a:xfrm>
            <a:off x="6786108" y="1516656"/>
            <a:ext cx="4622537" cy="576262"/>
          </a:xfrm>
        </p:spPr>
        <p:txBody>
          <a:bodyPr/>
          <a:lstStyle/>
          <a:p>
            <a:r>
              <a:rPr lang="en-US"/>
              <a:t>Challenges</a:t>
            </a:r>
          </a:p>
        </p:txBody>
      </p:sp>
      <p:sp>
        <p:nvSpPr>
          <p:cNvPr id="6" name="Content Placeholder 5">
            <a:extLst>
              <a:ext uri="{FF2B5EF4-FFF2-40B4-BE49-F238E27FC236}">
                <a16:creationId xmlns:a16="http://schemas.microsoft.com/office/drawing/2014/main" id="{950E0830-9386-F344-AD3D-D20F8BBD5871}"/>
              </a:ext>
            </a:extLst>
          </p:cNvPr>
          <p:cNvSpPr>
            <a:spLocks noGrp="1"/>
          </p:cNvSpPr>
          <p:nvPr>
            <p:ph sz="quarter" idx="4"/>
          </p:nvPr>
        </p:nvSpPr>
        <p:spPr>
          <a:xfrm>
            <a:off x="6786108" y="2271646"/>
            <a:ext cx="5113273" cy="3999690"/>
          </a:xfrm>
        </p:spPr>
        <p:txBody>
          <a:bodyPr>
            <a:normAutofit/>
          </a:bodyPr>
          <a:lstStyle/>
          <a:p>
            <a:pPr>
              <a:buClr>
                <a:srgbClr val="0F6FC6">
                  <a:lumMod val="75000"/>
                </a:srgbClr>
              </a:buClr>
            </a:pPr>
            <a:r>
              <a:rPr lang="en-US">
                <a:ea typeface="+mn-lt"/>
                <a:cs typeface="+mn-lt"/>
              </a:rPr>
              <a:t>Simple ticker may lead to wrong stock.</a:t>
            </a:r>
            <a:endParaRPr lang="en-US"/>
          </a:p>
          <a:p>
            <a:pPr>
              <a:buClr>
                <a:srgbClr val="0B5394"/>
              </a:buClr>
            </a:pPr>
            <a:r>
              <a:rPr lang="en-US">
                <a:ea typeface="+mn-lt"/>
                <a:cs typeface="+mn-lt"/>
              </a:rPr>
              <a:t>Company name might be too long to be consistent.</a:t>
            </a:r>
          </a:p>
          <a:p>
            <a:pPr>
              <a:buClr>
                <a:srgbClr val="0B5394"/>
              </a:buClr>
            </a:pPr>
            <a:r>
              <a:rPr lang="en-US">
                <a:ea typeface="+mn-lt"/>
                <a:cs typeface="+mn-lt"/>
              </a:rPr>
              <a:t>Different countries have different address format. There are 497 from U.S, 4 from Ireland, 2 from United Kingdom and 1 from Bermuda.</a:t>
            </a:r>
          </a:p>
          <a:p>
            <a:pPr>
              <a:buClr>
                <a:srgbClr val="0B5394"/>
              </a:buClr>
            </a:pPr>
            <a:r>
              <a:rPr lang="en-US">
                <a:ea typeface="+mn-lt"/>
                <a:cs typeface="+mn-lt"/>
              </a:rPr>
              <a:t>505 companies took several hours to finish.</a:t>
            </a:r>
          </a:p>
          <a:p>
            <a:pPr>
              <a:buClr>
                <a:srgbClr val="0B5394"/>
              </a:buClr>
            </a:pPr>
            <a:r>
              <a:rPr lang="en-US"/>
              <a:t>Change the period to five years automatically.</a:t>
            </a:r>
          </a:p>
          <a:p>
            <a:pPr>
              <a:buClr>
                <a:srgbClr val="0B5394"/>
              </a:buClr>
            </a:pPr>
            <a:r>
              <a:rPr lang="en-US"/>
              <a:t>Was not stable when searching companies.</a:t>
            </a:r>
          </a:p>
          <a:p>
            <a:endParaRPr lang="en-US"/>
          </a:p>
        </p:txBody>
      </p:sp>
      <p:graphicFrame>
        <p:nvGraphicFramePr>
          <p:cNvPr id="4" name="Table 3">
            <a:extLst>
              <a:ext uri="{FF2B5EF4-FFF2-40B4-BE49-F238E27FC236}">
                <a16:creationId xmlns:a16="http://schemas.microsoft.com/office/drawing/2014/main" id="{E326B856-8389-4A7C-8BC6-D479612AE812}"/>
              </a:ext>
            </a:extLst>
          </p:cNvPr>
          <p:cNvGraphicFramePr>
            <a:graphicFrameLocks noGrp="1"/>
          </p:cNvGraphicFramePr>
          <p:nvPr>
            <p:extLst>
              <p:ext uri="{D42A27DB-BD31-4B8C-83A1-F6EECF244321}">
                <p14:modId xmlns:p14="http://schemas.microsoft.com/office/powerpoint/2010/main" val="642835275"/>
              </p:ext>
            </p:extLst>
          </p:nvPr>
        </p:nvGraphicFramePr>
        <p:xfrm>
          <a:off x="1991386" y="2334174"/>
          <a:ext cx="3820447" cy="3804430"/>
        </p:xfrm>
        <a:graphic>
          <a:graphicData uri="http://schemas.openxmlformats.org/drawingml/2006/table">
            <a:tbl>
              <a:tblPr firstRow="1" bandRow="1">
                <a:tableStyleId>{125E5076-3810-47DD-B79F-674D7AD40C01}</a:tableStyleId>
              </a:tblPr>
              <a:tblGrid>
                <a:gridCol w="1052307">
                  <a:extLst>
                    <a:ext uri="{9D8B030D-6E8A-4147-A177-3AD203B41FA5}">
                      <a16:colId xmlns:a16="http://schemas.microsoft.com/office/drawing/2014/main" val="2090779547"/>
                    </a:ext>
                  </a:extLst>
                </a:gridCol>
                <a:gridCol w="1052307">
                  <a:extLst>
                    <a:ext uri="{9D8B030D-6E8A-4147-A177-3AD203B41FA5}">
                      <a16:colId xmlns:a16="http://schemas.microsoft.com/office/drawing/2014/main" val="3611219040"/>
                    </a:ext>
                  </a:extLst>
                </a:gridCol>
                <a:gridCol w="1715833">
                  <a:extLst>
                    <a:ext uri="{9D8B030D-6E8A-4147-A177-3AD203B41FA5}">
                      <a16:colId xmlns:a16="http://schemas.microsoft.com/office/drawing/2014/main" val="3108614041"/>
                    </a:ext>
                  </a:extLst>
                </a:gridCol>
              </a:tblGrid>
              <a:tr h="380443">
                <a:tc>
                  <a:txBody>
                    <a:bodyPr/>
                    <a:lstStyle/>
                    <a:p>
                      <a:pPr fontAlgn="b"/>
                      <a:r>
                        <a:rPr lang="en-US" sz="1600">
                          <a:effectLst/>
                        </a:rPr>
                        <a:t>Columns</a:t>
                      </a:r>
                      <a:endParaRPr lang="en-US" sz="1600">
                        <a:effectLst/>
                        <a:latin typeface="Calibri" panose="020F0502020204030204" pitchFamily="34" charset="0"/>
                      </a:endParaRPr>
                    </a:p>
                  </a:txBody>
                  <a:tcPr marL="9525" marR="9525" marT="9525" marB="0" anchor="b"/>
                </a:tc>
                <a:tc>
                  <a:txBody>
                    <a:bodyPr/>
                    <a:lstStyle/>
                    <a:p>
                      <a:pPr fontAlgn="b"/>
                      <a:r>
                        <a:rPr lang="en-US" sz="1600">
                          <a:effectLst/>
                        </a:rPr>
                        <a:t>Type</a:t>
                      </a:r>
                      <a:endParaRPr lang="en-US" sz="1600">
                        <a:effectLst/>
                        <a:latin typeface="Calibri" panose="020F0502020204030204" pitchFamily="34" charset="0"/>
                      </a:endParaRPr>
                    </a:p>
                  </a:txBody>
                  <a:tcPr marL="9525" marR="9525" marT="9525" marB="0" anchor="b"/>
                </a:tc>
                <a:tc>
                  <a:txBody>
                    <a:bodyPr/>
                    <a:lstStyle/>
                    <a:p>
                      <a:pPr fontAlgn="b"/>
                      <a:r>
                        <a:rPr lang="en-US" sz="1600">
                          <a:effectLst/>
                        </a:rPr>
                        <a:t>Description</a:t>
                      </a:r>
                      <a:endParaRPr lang="en-US" sz="1600">
                        <a:effectLst/>
                        <a:latin typeface="Calibri" panose="020F0502020204030204" pitchFamily="34" charset="0"/>
                      </a:endParaRPr>
                    </a:p>
                  </a:txBody>
                  <a:tcPr marL="9525" marR="9525" marT="9525" marB="0" anchor="b"/>
                </a:tc>
                <a:extLst>
                  <a:ext uri="{0D108BD9-81ED-4DB2-BD59-A6C34878D82A}">
                    <a16:rowId xmlns:a16="http://schemas.microsoft.com/office/drawing/2014/main" val="1029316648"/>
                  </a:ext>
                </a:extLst>
              </a:tr>
              <a:tr h="380443">
                <a:tc>
                  <a:txBody>
                    <a:bodyPr/>
                    <a:lstStyle/>
                    <a:p>
                      <a:pPr fontAlgn="b"/>
                      <a:r>
                        <a:rPr lang="en-US" sz="1600">
                          <a:effectLst/>
                        </a:rPr>
                        <a:t>Ticker</a:t>
                      </a:r>
                      <a:endParaRPr lang="en-US" sz="1600">
                        <a:effectLst/>
                        <a:latin typeface="Calibri" panose="020F0502020204030204" pitchFamily="34" charset="0"/>
                      </a:endParaRPr>
                    </a:p>
                  </a:txBody>
                  <a:tcPr marL="9525" marR="9525" marT="9525" marB="0" anchor="b">
                    <a:solidFill>
                      <a:srgbClr val="FA8E00"/>
                    </a:solidFill>
                  </a:tcPr>
                </a:tc>
                <a:tc>
                  <a:txBody>
                    <a:bodyPr/>
                    <a:lstStyle/>
                    <a:p>
                      <a:pPr lvl="0">
                        <a:buNone/>
                      </a:pPr>
                      <a:r>
                        <a:rPr lang="en-US" sz="1600" b="0" i="0" u="none" strike="noStrike" noProof="0">
                          <a:solidFill>
                            <a:schemeClr val="bg1"/>
                          </a:solidFill>
                          <a:effectLst/>
                          <a:latin typeface="Calibri"/>
                        </a:rPr>
                        <a:t>String</a:t>
                      </a:r>
                      <a:endParaRPr lang="en-US"/>
                    </a:p>
                  </a:txBody>
                  <a:tcPr marL="9525" marR="9525" marT="9525" marB="0" anchor="b"/>
                </a:tc>
                <a:tc>
                  <a:txBody>
                    <a:bodyPr/>
                    <a:lstStyle/>
                    <a:p>
                      <a:pPr fontAlgn="b"/>
                      <a:r>
                        <a:rPr lang="en-US" sz="1600">
                          <a:effectLst/>
                        </a:rPr>
                        <a:t>From Wikipedia</a:t>
                      </a:r>
                      <a:endParaRPr lang="en-US" sz="1600">
                        <a:effectLst/>
                        <a:latin typeface="Calibri" panose="020F0502020204030204" pitchFamily="34" charset="0"/>
                      </a:endParaRPr>
                    </a:p>
                  </a:txBody>
                  <a:tcPr marL="9525" marR="9525" marT="9525" marB="0" anchor="b"/>
                </a:tc>
                <a:extLst>
                  <a:ext uri="{0D108BD9-81ED-4DB2-BD59-A6C34878D82A}">
                    <a16:rowId xmlns:a16="http://schemas.microsoft.com/office/drawing/2014/main" val="1457676631"/>
                  </a:ext>
                </a:extLst>
              </a:tr>
              <a:tr h="380443">
                <a:tc>
                  <a:txBody>
                    <a:bodyPr/>
                    <a:lstStyle/>
                    <a:p>
                      <a:pPr fontAlgn="b"/>
                      <a:r>
                        <a:rPr lang="en-US" sz="1600">
                          <a:effectLst/>
                        </a:rPr>
                        <a:t>Company</a:t>
                      </a:r>
                      <a:endParaRPr lang="en-US" sz="1600">
                        <a:effectLst/>
                        <a:latin typeface="Calibri" panose="020F0502020204030204" pitchFamily="34" charset="0"/>
                      </a:endParaRPr>
                    </a:p>
                  </a:txBody>
                  <a:tcPr marL="9525" marR="9525" marT="9525" marB="0" anchor="b">
                    <a:solidFill>
                      <a:srgbClr val="FA8E00"/>
                    </a:solidFill>
                  </a:tcPr>
                </a:tc>
                <a:tc>
                  <a:txBody>
                    <a:bodyPr/>
                    <a:lstStyle/>
                    <a:p>
                      <a:pPr lvl="0">
                        <a:buNone/>
                      </a:pPr>
                      <a:r>
                        <a:rPr lang="en-US" sz="1600" b="0" i="0" u="none" strike="noStrike" noProof="0">
                          <a:solidFill>
                            <a:schemeClr val="bg1"/>
                          </a:solidFill>
                          <a:effectLst/>
                          <a:latin typeface="Calibri"/>
                        </a:rPr>
                        <a:t>String</a:t>
                      </a:r>
                      <a:endParaRPr lang="en-US" sz="1600">
                        <a:effectLst/>
                        <a:latin typeface="Calibri"/>
                      </a:endParaRPr>
                    </a:p>
                  </a:txBody>
                  <a:tcPr marL="9525" marR="9525" marT="9525" marB="0" anchor="b"/>
                </a:tc>
                <a:tc>
                  <a:txBody>
                    <a:bodyPr/>
                    <a:lstStyle/>
                    <a:p>
                      <a:pPr fontAlgn="b"/>
                      <a:r>
                        <a:rPr lang="en-US" sz="1600">
                          <a:effectLst/>
                          <a:latin typeface="Calibri"/>
                        </a:rPr>
                        <a:t>From Wikipedia</a:t>
                      </a:r>
                    </a:p>
                  </a:txBody>
                  <a:tcPr marL="9525" marR="9525" marT="9525" marB="0" anchor="b"/>
                </a:tc>
                <a:extLst>
                  <a:ext uri="{0D108BD9-81ED-4DB2-BD59-A6C34878D82A}">
                    <a16:rowId xmlns:a16="http://schemas.microsoft.com/office/drawing/2014/main" val="1278047811"/>
                  </a:ext>
                </a:extLst>
              </a:tr>
              <a:tr h="380443">
                <a:tc>
                  <a:txBody>
                    <a:bodyPr/>
                    <a:lstStyle/>
                    <a:p>
                      <a:pPr fontAlgn="b"/>
                      <a:r>
                        <a:rPr lang="en-US" sz="1600">
                          <a:effectLst/>
                        </a:rPr>
                        <a:t>Date</a:t>
                      </a:r>
                      <a:endParaRPr lang="en-US" sz="1600">
                        <a:effectLst/>
                        <a:latin typeface="Calibri" panose="020F0502020204030204" pitchFamily="34" charset="0"/>
                      </a:endParaRPr>
                    </a:p>
                  </a:txBody>
                  <a:tcPr marL="9525" marR="9525" marT="9525" marB="0" anchor="b"/>
                </a:tc>
                <a:tc>
                  <a:txBody>
                    <a:bodyPr/>
                    <a:lstStyle/>
                    <a:p>
                      <a:pPr fontAlgn="b"/>
                      <a:r>
                        <a:rPr lang="en-US" sz="1600">
                          <a:effectLst/>
                        </a:rPr>
                        <a:t>Date</a:t>
                      </a:r>
                      <a:endParaRPr lang="en-US" sz="1600">
                        <a:effectLst/>
                        <a:latin typeface="Calibri" panose="020F0502020204030204" pitchFamily="34" charset="0"/>
                      </a:endParaRPr>
                    </a:p>
                  </a:txBody>
                  <a:tcPr marL="9525" marR="9525" marT="9525" marB="0" anchor="b"/>
                </a:tc>
                <a:tc>
                  <a:txBody>
                    <a:bodyPr/>
                    <a:lstStyle/>
                    <a:p>
                      <a:pPr fontAlgn="b"/>
                      <a:r>
                        <a:rPr lang="en-US" sz="1600" err="1">
                          <a:effectLst/>
                        </a:rPr>
                        <a:t>Eg.</a:t>
                      </a:r>
                      <a:r>
                        <a:rPr lang="en-US" sz="1600">
                          <a:effectLst/>
                        </a:rPr>
                        <a:t> Nov 29 2020</a:t>
                      </a:r>
                      <a:endParaRPr lang="en-US" sz="1600">
                        <a:effectLst/>
                        <a:latin typeface="Calibri" panose="020F0502020204030204" pitchFamily="34" charset="0"/>
                      </a:endParaRPr>
                    </a:p>
                  </a:txBody>
                  <a:tcPr marL="9525" marR="9525" marT="9525" marB="0" anchor="b"/>
                </a:tc>
                <a:extLst>
                  <a:ext uri="{0D108BD9-81ED-4DB2-BD59-A6C34878D82A}">
                    <a16:rowId xmlns:a16="http://schemas.microsoft.com/office/drawing/2014/main" val="3406598615"/>
                  </a:ext>
                </a:extLst>
              </a:tr>
              <a:tr h="380443">
                <a:tc>
                  <a:txBody>
                    <a:bodyPr/>
                    <a:lstStyle/>
                    <a:p>
                      <a:pPr fontAlgn="b"/>
                      <a:r>
                        <a:rPr lang="en-US" sz="1600">
                          <a:effectLst/>
                        </a:rPr>
                        <a:t>Open</a:t>
                      </a:r>
                      <a:endParaRPr lang="en-US" sz="1600">
                        <a:effectLst/>
                        <a:latin typeface="Calibri" panose="020F0502020204030204" pitchFamily="34" charset="0"/>
                      </a:endParaRPr>
                    </a:p>
                  </a:txBody>
                  <a:tcPr marL="9525" marR="9525" marT="9525" marB="0" anchor="b"/>
                </a:tc>
                <a:tc>
                  <a:txBody>
                    <a:bodyPr/>
                    <a:lstStyle/>
                    <a:p>
                      <a:pPr fontAlgn="b"/>
                      <a:r>
                        <a:rPr lang="en-US" sz="1600">
                          <a:effectLst/>
                        </a:rPr>
                        <a:t>Integer</a:t>
                      </a:r>
                      <a:endParaRPr lang="en-US" sz="1600">
                        <a:effectLst/>
                        <a:latin typeface="Calibri" panose="020F0502020204030204" pitchFamily="34" charset="0"/>
                      </a:endParaRPr>
                    </a:p>
                  </a:txBody>
                  <a:tcPr marL="9525" marR="9525" marT="9525" marB="0" anchor="b"/>
                </a:tc>
                <a:tc>
                  <a:txBody>
                    <a:bodyPr/>
                    <a:lstStyle/>
                    <a:p>
                      <a:pPr fontAlgn="b"/>
                      <a:r>
                        <a:rPr lang="en-US" sz="1600">
                          <a:effectLst/>
                        </a:rPr>
                        <a:t>Price/Dollar</a:t>
                      </a:r>
                      <a:endParaRPr lang="en-US" sz="1600">
                        <a:effectLst/>
                        <a:latin typeface="Calibri" panose="020F0502020204030204" pitchFamily="34" charset="0"/>
                      </a:endParaRPr>
                    </a:p>
                  </a:txBody>
                  <a:tcPr marL="9525" marR="9525" marT="9525" marB="0" anchor="b"/>
                </a:tc>
                <a:extLst>
                  <a:ext uri="{0D108BD9-81ED-4DB2-BD59-A6C34878D82A}">
                    <a16:rowId xmlns:a16="http://schemas.microsoft.com/office/drawing/2014/main" val="2383769753"/>
                  </a:ext>
                </a:extLst>
              </a:tr>
              <a:tr h="380443">
                <a:tc>
                  <a:txBody>
                    <a:bodyPr/>
                    <a:lstStyle/>
                    <a:p>
                      <a:pPr fontAlgn="b"/>
                      <a:r>
                        <a:rPr lang="en-US" sz="1600">
                          <a:effectLst/>
                        </a:rPr>
                        <a:t>High</a:t>
                      </a:r>
                      <a:endParaRPr lang="en-US" sz="1600">
                        <a:effectLst/>
                        <a:latin typeface="Calibri" panose="020F0502020204030204" pitchFamily="34" charset="0"/>
                      </a:endParaRPr>
                    </a:p>
                  </a:txBody>
                  <a:tcPr marL="9525" marR="9525" marT="9525" marB="0" anchor="b"/>
                </a:tc>
                <a:tc>
                  <a:txBody>
                    <a:bodyPr/>
                    <a:lstStyle/>
                    <a:p>
                      <a:pPr lvl="0">
                        <a:buNone/>
                      </a:pPr>
                      <a:r>
                        <a:rPr lang="en-US" sz="1600" b="0" i="0" u="none" strike="noStrike" noProof="0">
                          <a:effectLst/>
                          <a:latin typeface="Corbel"/>
                        </a:rPr>
                        <a:t>Integer</a:t>
                      </a:r>
                      <a:endParaRPr lang="en-US"/>
                    </a:p>
                  </a:txBody>
                  <a:tcPr marL="9525" marR="9525" marT="9525" marB="0" anchor="b"/>
                </a:tc>
                <a:tc>
                  <a:txBody>
                    <a:bodyPr/>
                    <a:lstStyle/>
                    <a:p>
                      <a:pPr fontAlgn="b"/>
                      <a:r>
                        <a:rPr lang="en-US" sz="1600">
                          <a:effectLst/>
                        </a:rPr>
                        <a:t>Price/Dollar</a:t>
                      </a:r>
                      <a:endParaRPr lang="en-US" sz="1600">
                        <a:effectLst/>
                        <a:latin typeface="Calibri" panose="020F0502020204030204" pitchFamily="34" charset="0"/>
                      </a:endParaRPr>
                    </a:p>
                  </a:txBody>
                  <a:tcPr marL="9525" marR="9525" marT="9525" marB="0" anchor="b"/>
                </a:tc>
                <a:extLst>
                  <a:ext uri="{0D108BD9-81ED-4DB2-BD59-A6C34878D82A}">
                    <a16:rowId xmlns:a16="http://schemas.microsoft.com/office/drawing/2014/main" val="336158060"/>
                  </a:ext>
                </a:extLst>
              </a:tr>
              <a:tr h="380443">
                <a:tc>
                  <a:txBody>
                    <a:bodyPr/>
                    <a:lstStyle/>
                    <a:p>
                      <a:pPr fontAlgn="b"/>
                      <a:r>
                        <a:rPr lang="en-US" sz="1600">
                          <a:effectLst/>
                        </a:rPr>
                        <a:t>Low</a:t>
                      </a:r>
                      <a:endParaRPr lang="en-US" sz="1600">
                        <a:effectLst/>
                        <a:latin typeface="Calibri" panose="020F0502020204030204" pitchFamily="34" charset="0"/>
                      </a:endParaRPr>
                    </a:p>
                  </a:txBody>
                  <a:tcPr marL="9525" marR="9525" marT="9525" marB="0" anchor="b"/>
                </a:tc>
                <a:tc>
                  <a:txBody>
                    <a:bodyPr/>
                    <a:lstStyle/>
                    <a:p>
                      <a:pPr lvl="0">
                        <a:buNone/>
                      </a:pPr>
                      <a:r>
                        <a:rPr lang="en-US" sz="1600" b="0" i="0" u="none" strike="noStrike" noProof="0">
                          <a:effectLst/>
                          <a:latin typeface="Corbel"/>
                        </a:rPr>
                        <a:t>Integer</a:t>
                      </a:r>
                      <a:endParaRPr lang="en-US"/>
                    </a:p>
                  </a:txBody>
                  <a:tcPr marL="9525" marR="9525" marT="9525" marB="0" anchor="b"/>
                </a:tc>
                <a:tc>
                  <a:txBody>
                    <a:bodyPr/>
                    <a:lstStyle/>
                    <a:p>
                      <a:pPr fontAlgn="b"/>
                      <a:r>
                        <a:rPr lang="en-US" sz="1600">
                          <a:effectLst/>
                        </a:rPr>
                        <a:t>Price/Dollar</a:t>
                      </a:r>
                      <a:endParaRPr lang="en-US" sz="1600">
                        <a:effectLst/>
                        <a:latin typeface="Calibri" panose="020F0502020204030204" pitchFamily="34" charset="0"/>
                      </a:endParaRPr>
                    </a:p>
                  </a:txBody>
                  <a:tcPr marL="9525" marR="9525" marT="9525" marB="0" anchor="b"/>
                </a:tc>
                <a:extLst>
                  <a:ext uri="{0D108BD9-81ED-4DB2-BD59-A6C34878D82A}">
                    <a16:rowId xmlns:a16="http://schemas.microsoft.com/office/drawing/2014/main" val="156212587"/>
                  </a:ext>
                </a:extLst>
              </a:tr>
              <a:tr h="380443">
                <a:tc>
                  <a:txBody>
                    <a:bodyPr/>
                    <a:lstStyle/>
                    <a:p>
                      <a:pPr fontAlgn="b"/>
                      <a:r>
                        <a:rPr lang="en-US" sz="1600">
                          <a:effectLst/>
                        </a:rPr>
                        <a:t>Close</a:t>
                      </a:r>
                      <a:endParaRPr lang="en-US" sz="1600">
                        <a:effectLst/>
                        <a:latin typeface="Calibri" panose="020F0502020204030204" pitchFamily="34" charset="0"/>
                      </a:endParaRPr>
                    </a:p>
                  </a:txBody>
                  <a:tcPr marL="9525" marR="9525" marT="9525" marB="0" anchor="b"/>
                </a:tc>
                <a:tc>
                  <a:txBody>
                    <a:bodyPr/>
                    <a:lstStyle/>
                    <a:p>
                      <a:pPr lvl="0">
                        <a:buNone/>
                      </a:pPr>
                      <a:r>
                        <a:rPr lang="en-US" sz="1600" b="0" i="0" u="none" strike="noStrike" noProof="0">
                          <a:effectLst/>
                          <a:latin typeface="Corbel"/>
                        </a:rPr>
                        <a:t>Integer</a:t>
                      </a:r>
                      <a:endParaRPr lang="en-US"/>
                    </a:p>
                  </a:txBody>
                  <a:tcPr marL="9525" marR="9525" marT="9525" marB="0" anchor="b"/>
                </a:tc>
                <a:tc>
                  <a:txBody>
                    <a:bodyPr/>
                    <a:lstStyle/>
                    <a:p>
                      <a:pPr fontAlgn="b"/>
                      <a:r>
                        <a:rPr lang="en-US" sz="1600">
                          <a:effectLst/>
                        </a:rPr>
                        <a:t>Price/Dollar</a:t>
                      </a:r>
                      <a:endParaRPr lang="en-US" sz="1600">
                        <a:effectLst/>
                        <a:latin typeface="Calibri" panose="020F0502020204030204" pitchFamily="34" charset="0"/>
                      </a:endParaRPr>
                    </a:p>
                  </a:txBody>
                  <a:tcPr marL="9525" marR="9525" marT="9525" marB="0" anchor="b"/>
                </a:tc>
                <a:extLst>
                  <a:ext uri="{0D108BD9-81ED-4DB2-BD59-A6C34878D82A}">
                    <a16:rowId xmlns:a16="http://schemas.microsoft.com/office/drawing/2014/main" val="3027898022"/>
                  </a:ext>
                </a:extLst>
              </a:tr>
              <a:tr h="380443">
                <a:tc>
                  <a:txBody>
                    <a:bodyPr/>
                    <a:lstStyle/>
                    <a:p>
                      <a:pPr fontAlgn="b"/>
                      <a:r>
                        <a:rPr lang="en-US" sz="1600">
                          <a:effectLst/>
                        </a:rPr>
                        <a:t>Adj Close</a:t>
                      </a:r>
                      <a:endParaRPr lang="en-US" sz="1600">
                        <a:effectLst/>
                        <a:latin typeface="Calibri" panose="020F0502020204030204" pitchFamily="34" charset="0"/>
                      </a:endParaRPr>
                    </a:p>
                  </a:txBody>
                  <a:tcPr marL="9525" marR="9525" marT="9525" marB="0" anchor="b"/>
                </a:tc>
                <a:tc>
                  <a:txBody>
                    <a:bodyPr/>
                    <a:lstStyle/>
                    <a:p>
                      <a:pPr lvl="0">
                        <a:buNone/>
                      </a:pPr>
                      <a:r>
                        <a:rPr lang="en-US" sz="1600" b="0" i="0" u="none" strike="noStrike" noProof="0">
                          <a:effectLst/>
                          <a:latin typeface="Corbel"/>
                        </a:rPr>
                        <a:t>Integer</a:t>
                      </a:r>
                      <a:endParaRPr lang="en-US"/>
                    </a:p>
                  </a:txBody>
                  <a:tcPr marL="9525" marR="9525" marT="9525" marB="0" anchor="b"/>
                </a:tc>
                <a:tc>
                  <a:txBody>
                    <a:bodyPr/>
                    <a:lstStyle/>
                    <a:p>
                      <a:pPr fontAlgn="b"/>
                      <a:r>
                        <a:rPr lang="en-US" sz="1600">
                          <a:effectLst/>
                        </a:rPr>
                        <a:t>Price/Dollar</a:t>
                      </a:r>
                      <a:endParaRPr lang="en-US" sz="1600">
                        <a:effectLst/>
                        <a:latin typeface="Calibri" panose="020F0502020204030204" pitchFamily="34" charset="0"/>
                      </a:endParaRPr>
                    </a:p>
                  </a:txBody>
                  <a:tcPr marL="9525" marR="9525" marT="9525" marB="0" anchor="b"/>
                </a:tc>
                <a:extLst>
                  <a:ext uri="{0D108BD9-81ED-4DB2-BD59-A6C34878D82A}">
                    <a16:rowId xmlns:a16="http://schemas.microsoft.com/office/drawing/2014/main" val="2825848801"/>
                  </a:ext>
                </a:extLst>
              </a:tr>
              <a:tr h="380443">
                <a:tc>
                  <a:txBody>
                    <a:bodyPr/>
                    <a:lstStyle/>
                    <a:p>
                      <a:pPr fontAlgn="b"/>
                      <a:r>
                        <a:rPr lang="en-US" sz="1600">
                          <a:effectLst/>
                        </a:rPr>
                        <a:t>Volume</a:t>
                      </a:r>
                      <a:endParaRPr lang="en-US" sz="1600">
                        <a:effectLst/>
                        <a:latin typeface="Calibri" panose="020F0502020204030204" pitchFamily="34" charset="0"/>
                      </a:endParaRPr>
                    </a:p>
                  </a:txBody>
                  <a:tcPr marL="9525" marR="9525" marT="9525" marB="0" anchor="b"/>
                </a:tc>
                <a:tc>
                  <a:txBody>
                    <a:bodyPr/>
                    <a:lstStyle/>
                    <a:p>
                      <a:pPr lvl="0">
                        <a:buNone/>
                      </a:pPr>
                      <a:r>
                        <a:rPr lang="en-US" sz="1600" b="0" i="0" u="none" strike="noStrike" noProof="0">
                          <a:effectLst/>
                          <a:latin typeface="Corbel"/>
                        </a:rPr>
                        <a:t>Integer</a:t>
                      </a:r>
                      <a:endParaRPr lang="en-US"/>
                    </a:p>
                  </a:txBody>
                  <a:tcPr marL="9525" marR="9525" marT="9525" marB="0" anchor="b"/>
                </a:tc>
                <a:tc>
                  <a:txBody>
                    <a:bodyPr/>
                    <a:lstStyle/>
                    <a:p>
                      <a:pPr fontAlgn="b"/>
                      <a:r>
                        <a:rPr lang="en-US" sz="1600">
                          <a:effectLst/>
                        </a:rPr>
                        <a:t>Count</a:t>
                      </a:r>
                      <a:endParaRPr lang="en-US" sz="1600">
                        <a:effectLst/>
                        <a:latin typeface="Calibri" panose="020F0502020204030204" pitchFamily="34" charset="0"/>
                      </a:endParaRPr>
                    </a:p>
                  </a:txBody>
                  <a:tcPr marL="9525" marR="9525" marT="9525" marB="0" anchor="b"/>
                </a:tc>
                <a:extLst>
                  <a:ext uri="{0D108BD9-81ED-4DB2-BD59-A6C34878D82A}">
                    <a16:rowId xmlns:a16="http://schemas.microsoft.com/office/drawing/2014/main" val="3813837385"/>
                  </a:ext>
                </a:extLst>
              </a:tr>
            </a:tbl>
          </a:graphicData>
        </a:graphic>
      </p:graphicFrame>
      <p:sp>
        <p:nvSpPr>
          <p:cNvPr id="7" name="TextBox 6">
            <a:extLst>
              <a:ext uri="{FF2B5EF4-FFF2-40B4-BE49-F238E27FC236}">
                <a16:creationId xmlns:a16="http://schemas.microsoft.com/office/drawing/2014/main" id="{C602C0E2-81C5-CE49-8D3B-52B04547D1CD}"/>
              </a:ext>
            </a:extLst>
          </p:cNvPr>
          <p:cNvSpPr txBox="1"/>
          <p:nvPr/>
        </p:nvSpPr>
        <p:spPr>
          <a:xfrm>
            <a:off x="1390698" y="1315831"/>
            <a:ext cx="4966694"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45 technology companies’ stock in 5 years, which has 54162 records and no missing values.</a:t>
            </a:r>
          </a:p>
        </p:txBody>
      </p:sp>
    </p:spTree>
    <p:extLst>
      <p:ext uri="{BB962C8B-B14F-4D97-AF65-F5344CB8AC3E}">
        <p14:creationId xmlns:p14="http://schemas.microsoft.com/office/powerpoint/2010/main" val="367404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1E28-0896-44EC-858E-4325D23EC8DC}"/>
              </a:ext>
            </a:extLst>
          </p:cNvPr>
          <p:cNvSpPr>
            <a:spLocks noGrp="1"/>
          </p:cNvSpPr>
          <p:nvPr>
            <p:ph type="title"/>
          </p:nvPr>
        </p:nvSpPr>
        <p:spPr/>
        <p:txBody>
          <a:bodyPr/>
          <a:lstStyle/>
          <a:p>
            <a:r>
              <a:rPr lang="en-US"/>
              <a:t>Data source 3 </a:t>
            </a:r>
            <a:r>
              <a:rPr lang="en-US">
                <a:ea typeface="+mj-lt"/>
                <a:cs typeface="+mj-lt"/>
              </a:rPr>
              <a:t>– </a:t>
            </a:r>
            <a:r>
              <a:rPr lang="en-US"/>
              <a:t>Twitter</a:t>
            </a:r>
          </a:p>
        </p:txBody>
      </p:sp>
      <p:sp>
        <p:nvSpPr>
          <p:cNvPr id="3" name="Content Placeholder 2">
            <a:extLst>
              <a:ext uri="{FF2B5EF4-FFF2-40B4-BE49-F238E27FC236}">
                <a16:creationId xmlns:a16="http://schemas.microsoft.com/office/drawing/2014/main" id="{E747936E-576C-4AAE-8DD4-99372547A029}"/>
              </a:ext>
            </a:extLst>
          </p:cNvPr>
          <p:cNvSpPr>
            <a:spLocks noGrp="1"/>
          </p:cNvSpPr>
          <p:nvPr>
            <p:ph idx="1"/>
          </p:nvPr>
        </p:nvSpPr>
        <p:spPr>
          <a:xfrm>
            <a:off x="1256599" y="2383464"/>
            <a:ext cx="5811518" cy="3124201"/>
          </a:xfrm>
        </p:spPr>
        <p:txBody>
          <a:bodyPr>
            <a:normAutofit fontScale="77500" lnSpcReduction="20000"/>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Created Developer Account &amp; API Keys (</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https://</a:t>
            </a:r>
            <a:r>
              <a:rPr lang="en-US"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developer.twitter.com</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t>
            </a:r>
            <a:r>
              <a:rPr lang="en-US"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en</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/apply-for-access)</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r>
              <a:rPr lang="en-US">
                <a:effectLst>
                  <a:glow rad="38100">
                    <a:prstClr val="black">
                      <a:lumMod val="50000"/>
                      <a:lumOff val="50000"/>
                      <a:alpha val="20000"/>
                    </a:prstClr>
                  </a:glow>
                  <a:outerShdw blurRad="44450" dist="12700" dir="13860000" algn="tl" rotWithShape="0">
                    <a:srgbClr val="000000">
                      <a:alpha val="20000"/>
                    </a:srgbClr>
                  </a:outerShdw>
                </a:effectLst>
              </a:rPr>
              <a:t>Used </a:t>
            </a:r>
            <a:r>
              <a:rPr lang="en-US" err="1">
                <a:effectLst>
                  <a:glow rad="38100">
                    <a:prstClr val="black">
                      <a:lumMod val="50000"/>
                      <a:lumOff val="50000"/>
                      <a:alpha val="20000"/>
                    </a:prstClr>
                  </a:glow>
                  <a:outerShdw blurRad="44450" dist="12700" dir="13860000" algn="tl" rotWithShape="0">
                    <a:srgbClr val="000000">
                      <a:alpha val="20000"/>
                    </a:srgbClr>
                  </a:outerShdw>
                </a:effectLst>
              </a:rPr>
              <a:t>Tweepy</a:t>
            </a:r>
            <a:r>
              <a:rPr lang="en-US">
                <a:effectLst>
                  <a:glow rad="38100">
                    <a:prstClr val="black">
                      <a:lumMod val="50000"/>
                      <a:lumOff val="50000"/>
                      <a:alpha val="20000"/>
                    </a:prstClr>
                  </a:glow>
                  <a:outerShdw blurRad="44450" dist="12700" dir="13860000" algn="tl" rotWithShape="0">
                    <a:srgbClr val="000000">
                      <a:alpha val="20000"/>
                    </a:srgbClr>
                  </a:outerShdw>
                </a:effectLst>
              </a:rPr>
              <a:t> package in python</a:t>
            </a:r>
          </a:p>
          <a:p>
            <a:r>
              <a:rPr lang="en-US">
                <a:effectLst>
                  <a:glow rad="38100">
                    <a:prstClr val="black">
                      <a:lumMod val="50000"/>
                      <a:lumOff val="50000"/>
                      <a:alpha val="20000"/>
                    </a:prstClr>
                  </a:glow>
                  <a:outerShdw blurRad="44450" dist="12700" dir="13860000" algn="tl" rotWithShape="0">
                    <a:srgbClr val="000000">
                      <a:alpha val="20000"/>
                    </a:srgbClr>
                  </a:outerShdw>
                </a:effectLst>
              </a:rPr>
              <a:t>Accessed tweets made in the past two days for each tech company in S&amp;P500</a:t>
            </a:r>
          </a:p>
          <a:p>
            <a:pPr>
              <a:buClr>
                <a:srgbClr val="0B5394"/>
              </a:buClr>
            </a:pPr>
            <a:r>
              <a:rPr lang="en-US">
                <a:effectLst>
                  <a:glow rad="38100">
                    <a:prstClr val="black">
                      <a:lumMod val="50000"/>
                      <a:lumOff val="50000"/>
                      <a:alpha val="20000"/>
                    </a:prstClr>
                  </a:glow>
                  <a:outerShdw blurRad="44450" dist="12700" dir="13860000" algn="tl" rotWithShape="0">
                    <a:srgbClr val="000000">
                      <a:alpha val="20000"/>
                    </a:srgbClr>
                  </a:outerShdw>
                </a:effectLst>
              </a:rPr>
              <a:t>Used </a:t>
            </a:r>
            <a:r>
              <a:rPr lang="en-US" err="1">
                <a:effectLst>
                  <a:glow rad="38100">
                    <a:prstClr val="black">
                      <a:lumMod val="50000"/>
                      <a:lumOff val="50000"/>
                      <a:alpha val="20000"/>
                    </a:prstClr>
                  </a:glow>
                  <a:outerShdw blurRad="44450" dist="12700" dir="13860000" algn="tl" rotWithShape="0">
                    <a:srgbClr val="000000">
                      <a:alpha val="20000"/>
                    </a:srgbClr>
                  </a:outerShdw>
                </a:effectLst>
              </a:rPr>
              <a:t>Tweepy's</a:t>
            </a:r>
            <a:r>
              <a:rPr lang="en-US">
                <a:effectLst>
                  <a:glow rad="38100">
                    <a:prstClr val="black">
                      <a:lumMod val="50000"/>
                      <a:lumOff val="50000"/>
                      <a:alpha val="20000"/>
                    </a:prstClr>
                  </a:glow>
                  <a:outerShdw blurRad="44450" dist="12700" dir="13860000" algn="tl" rotWithShape="0">
                    <a:srgbClr val="000000">
                      <a:alpha val="20000"/>
                    </a:srgbClr>
                  </a:outerShdw>
                </a:effectLst>
              </a:rPr>
              <a:t> cursor to fetch tweets which takes care of pagination with much less code.</a:t>
            </a:r>
            <a:endParaRPr lang="en-US"/>
          </a:p>
          <a:p>
            <a:r>
              <a:rPr lang="en-US">
                <a:effectLst>
                  <a:glow rad="38100">
                    <a:prstClr val="black">
                      <a:lumMod val="50000"/>
                      <a:lumOff val="50000"/>
                      <a:alpha val="20000"/>
                    </a:prstClr>
                  </a:glow>
                  <a:outerShdw blurRad="44450" dist="12700" dir="13860000" algn="tl" rotWithShape="0">
                    <a:srgbClr val="000000">
                      <a:alpha val="20000"/>
                    </a:srgbClr>
                  </a:outerShdw>
                </a:effectLst>
              </a:rPr>
              <a:t>Generates a .</a:t>
            </a:r>
            <a:r>
              <a:rPr lang="en-US" err="1">
                <a:effectLst>
                  <a:glow rad="38100">
                    <a:prstClr val="black">
                      <a:lumMod val="50000"/>
                      <a:lumOff val="50000"/>
                      <a:alpha val="20000"/>
                    </a:prstClr>
                  </a:glow>
                  <a:outerShdw blurRad="44450" dist="12700" dir="13860000" algn="tl" rotWithShape="0">
                    <a:srgbClr val="000000">
                      <a:alpha val="20000"/>
                    </a:srgbClr>
                  </a:outerShdw>
                </a:effectLst>
              </a:rPr>
              <a:t>py</a:t>
            </a:r>
            <a:r>
              <a:rPr lang="en-US">
                <a:effectLst>
                  <a:glow rad="38100">
                    <a:prstClr val="black">
                      <a:lumMod val="50000"/>
                      <a:lumOff val="50000"/>
                      <a:alpha val="20000"/>
                    </a:prstClr>
                  </a:glow>
                  <a:outerShdw blurRad="44450" dist="12700" dir="13860000" algn="tl" rotWithShape="0">
                    <a:srgbClr val="000000">
                      <a:alpha val="20000"/>
                    </a:srgbClr>
                  </a:outerShdw>
                </a:effectLst>
              </a:rPr>
              <a:t> script which can be run daily or automated by using </a:t>
            </a:r>
            <a:r>
              <a:rPr lang="en-US" err="1">
                <a:effectLst>
                  <a:glow rad="38100">
                    <a:prstClr val="black">
                      <a:lumMod val="50000"/>
                      <a:lumOff val="50000"/>
                      <a:alpha val="20000"/>
                    </a:prstClr>
                  </a:glow>
                  <a:outerShdw blurRad="44450" dist="12700" dir="13860000" algn="tl" rotWithShape="0">
                    <a:srgbClr val="000000">
                      <a:alpha val="20000"/>
                    </a:srgbClr>
                  </a:outerShdw>
                </a:effectLst>
              </a:rPr>
              <a:t>cron</a:t>
            </a:r>
            <a:r>
              <a:rPr lang="en-US">
                <a:effectLst>
                  <a:glow rad="38100">
                    <a:prstClr val="black">
                      <a:lumMod val="50000"/>
                      <a:lumOff val="50000"/>
                      <a:alpha val="20000"/>
                    </a:prstClr>
                  </a:glow>
                  <a:outerShdw blurRad="44450" dist="12700" dir="13860000" algn="tl" rotWithShape="0">
                    <a:srgbClr val="000000">
                      <a:alpha val="20000"/>
                    </a:srgbClr>
                  </a:outerShdw>
                </a:effectLst>
              </a:rPr>
              <a:t> utility.</a:t>
            </a:r>
          </a:p>
          <a:p>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4" name="Content Placeholder 2">
            <a:extLst>
              <a:ext uri="{FF2B5EF4-FFF2-40B4-BE49-F238E27FC236}">
                <a16:creationId xmlns:a16="http://schemas.microsoft.com/office/drawing/2014/main" id="{6C8ACFC6-09FD-41FE-A96E-DBC73BC1AC03}"/>
              </a:ext>
            </a:extLst>
          </p:cNvPr>
          <p:cNvSpPr txBox="1">
            <a:spLocks/>
          </p:cNvSpPr>
          <p:nvPr/>
        </p:nvSpPr>
        <p:spPr>
          <a:xfrm>
            <a:off x="7186021" y="2137143"/>
            <a:ext cx="4233093" cy="347861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a:effectLst>
                  <a:glow rad="38100">
                    <a:prstClr val="black">
                      <a:lumMod val="50000"/>
                      <a:lumOff val="50000"/>
                      <a:alpha val="20000"/>
                    </a:prstClr>
                  </a:glow>
                  <a:outerShdw blurRad="44450" dist="12700" dir="13860000" algn="tl" rotWithShape="0">
                    <a:srgbClr val="000000">
                      <a:alpha val="20000"/>
                    </a:srgbClr>
                  </a:outerShdw>
                </a:effectLst>
              </a:rPr>
              <a:t>Limitations/Challenges :</a:t>
            </a:r>
          </a:p>
          <a:p>
            <a:r>
              <a:rPr lang="en-US" sz="2000">
                <a:effectLst>
                  <a:glow rad="38100">
                    <a:prstClr val="black">
                      <a:lumMod val="50000"/>
                      <a:lumOff val="50000"/>
                      <a:alpha val="20000"/>
                    </a:prstClr>
                  </a:glow>
                  <a:outerShdw blurRad="44450" dist="12700" dir="13860000" algn="tl" rotWithShape="0">
                    <a:srgbClr val="000000">
                      <a:alpha val="20000"/>
                    </a:srgbClr>
                  </a:outerShdw>
                </a:effectLst>
              </a:rPr>
              <a:t>We can only fetch data for past 7 days from Twitter API.</a:t>
            </a:r>
          </a:p>
          <a:p>
            <a:pPr>
              <a:buClr>
                <a:srgbClr val="0B5394"/>
              </a:buClr>
            </a:pPr>
            <a:r>
              <a:rPr lang="en-US" sz="2000">
                <a:effectLst>
                  <a:glow rad="38100">
                    <a:prstClr val="black">
                      <a:lumMod val="50000"/>
                      <a:lumOff val="50000"/>
                      <a:alpha val="20000"/>
                    </a:prstClr>
                  </a:glow>
                  <a:outerShdw blurRad="44450" dist="12700" dir="13860000" algn="tl" rotWithShape="0">
                    <a:srgbClr val="000000">
                      <a:alpha val="20000"/>
                    </a:srgbClr>
                  </a:outerShdw>
                </a:effectLst>
              </a:rPr>
              <a:t>Rate limits :</a:t>
            </a:r>
            <a:r>
              <a:rPr lang="en-US" sz="20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900 request / 15 min PER USER AUTH &amp; 300 request / 15 min PER APP AUTH</a:t>
            </a:r>
          </a:p>
          <a:p>
            <a:pPr>
              <a:buClr>
                <a:srgbClr val="0B5394"/>
              </a:buClr>
            </a:pPr>
            <a:r>
              <a:rPr lang="en-US" sz="20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Sometimes faced </a:t>
            </a:r>
            <a:r>
              <a:rPr lang="en-US" sz="2000"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ConnectionReset</a:t>
            </a:r>
            <a:r>
              <a:rPr lang="en-US" sz="20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Exception for some companies, had to retry getting data for them.</a:t>
            </a:r>
          </a:p>
        </p:txBody>
      </p:sp>
      <p:sp>
        <p:nvSpPr>
          <p:cNvPr id="5" name="TextBox 4">
            <a:extLst>
              <a:ext uri="{FF2B5EF4-FFF2-40B4-BE49-F238E27FC236}">
                <a16:creationId xmlns:a16="http://schemas.microsoft.com/office/drawing/2014/main" id="{494DF0B0-EE91-4E6C-A86A-7DAFC24F350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244023CD-966E-4D19-A320-3D3C27376AF1}"/>
              </a:ext>
            </a:extLst>
          </p:cNvPr>
          <p:cNvSpPr txBox="1"/>
          <p:nvPr/>
        </p:nvSpPr>
        <p:spPr>
          <a:xfrm>
            <a:off x="2226856" y="6267229"/>
            <a:ext cx="65000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0070C0"/>
                </a:solidFill>
              </a:rPr>
              <a:t>http://docs.tweepy.org/en/latest/index.html</a:t>
            </a:r>
          </a:p>
        </p:txBody>
      </p:sp>
    </p:spTree>
    <p:extLst>
      <p:ext uri="{BB962C8B-B14F-4D97-AF65-F5344CB8AC3E}">
        <p14:creationId xmlns:p14="http://schemas.microsoft.com/office/powerpoint/2010/main" val="105186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DCB312-EFFA-BC46-A39B-C031F1D6EF6B}"/>
              </a:ext>
            </a:extLst>
          </p:cNvPr>
          <p:cNvSpPr>
            <a:spLocks noGrp="1"/>
          </p:cNvSpPr>
          <p:nvPr>
            <p:ph type="body" idx="1"/>
          </p:nvPr>
        </p:nvSpPr>
        <p:spPr>
          <a:xfrm>
            <a:off x="1644858" y="616572"/>
            <a:ext cx="5227420" cy="576262"/>
          </a:xfrm>
        </p:spPr>
        <p:txBody>
          <a:bodyPr/>
          <a:lstStyle/>
          <a:p>
            <a:r>
              <a:rPr lang="en-US"/>
              <a:t>Results – Tweets  for the financial company (last two days)</a:t>
            </a:r>
          </a:p>
        </p:txBody>
      </p:sp>
      <p:graphicFrame>
        <p:nvGraphicFramePr>
          <p:cNvPr id="10" name="Table 9">
            <a:extLst>
              <a:ext uri="{FF2B5EF4-FFF2-40B4-BE49-F238E27FC236}">
                <a16:creationId xmlns:a16="http://schemas.microsoft.com/office/drawing/2014/main" id="{7E8DAF7B-DF7B-0840-A90D-C7F523C99ECB}"/>
              </a:ext>
            </a:extLst>
          </p:cNvPr>
          <p:cNvGraphicFramePr>
            <a:graphicFrameLocks noGrp="1"/>
          </p:cNvGraphicFramePr>
          <p:nvPr>
            <p:extLst>
              <p:ext uri="{D42A27DB-BD31-4B8C-83A1-F6EECF244321}">
                <p14:modId xmlns:p14="http://schemas.microsoft.com/office/powerpoint/2010/main" val="1843941667"/>
              </p:ext>
            </p:extLst>
          </p:nvPr>
        </p:nvGraphicFramePr>
        <p:xfrm>
          <a:off x="1524519" y="1417875"/>
          <a:ext cx="4731075" cy="2086996"/>
        </p:xfrm>
        <a:graphic>
          <a:graphicData uri="http://schemas.openxmlformats.org/drawingml/2006/table">
            <a:tbl>
              <a:tblPr firstRow="1" bandRow="1">
                <a:tableStyleId>{125E5076-3810-47DD-B79F-674D7AD40C01}</a:tableStyleId>
              </a:tblPr>
              <a:tblGrid>
                <a:gridCol w="1895279">
                  <a:extLst>
                    <a:ext uri="{9D8B030D-6E8A-4147-A177-3AD203B41FA5}">
                      <a16:colId xmlns:a16="http://schemas.microsoft.com/office/drawing/2014/main" val="3643388159"/>
                    </a:ext>
                  </a:extLst>
                </a:gridCol>
                <a:gridCol w="939209">
                  <a:extLst>
                    <a:ext uri="{9D8B030D-6E8A-4147-A177-3AD203B41FA5}">
                      <a16:colId xmlns:a16="http://schemas.microsoft.com/office/drawing/2014/main" val="1314524748"/>
                    </a:ext>
                  </a:extLst>
                </a:gridCol>
                <a:gridCol w="1896587">
                  <a:extLst>
                    <a:ext uri="{9D8B030D-6E8A-4147-A177-3AD203B41FA5}">
                      <a16:colId xmlns:a16="http://schemas.microsoft.com/office/drawing/2014/main" val="1310320133"/>
                    </a:ext>
                  </a:extLst>
                </a:gridCol>
              </a:tblGrid>
              <a:tr h="63760">
                <a:tc>
                  <a:txBody>
                    <a:bodyPr/>
                    <a:lstStyle/>
                    <a:p>
                      <a:pPr algn="l" fontAlgn="b"/>
                      <a:r>
                        <a:rPr lang="en-US" sz="1600" u="none" strike="noStrike">
                          <a:effectLst/>
                        </a:rPr>
                        <a:t>Columns</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l" fontAlgn="b"/>
                      <a:r>
                        <a:rPr lang="en-US" sz="1600" u="none" strike="noStrike">
                          <a:effectLst/>
                        </a:rPr>
                        <a:t>Type</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l" fontAlgn="b"/>
                      <a:r>
                        <a:rPr lang="en-US" sz="1600" u="none" strike="noStrike">
                          <a:effectLst/>
                        </a:rPr>
                        <a:t>Description</a:t>
                      </a:r>
                      <a:endParaRPr lang="en-US" sz="1600" b="0" i="0" u="none" strike="noStrike">
                        <a:solidFill>
                          <a:srgbClr val="000000"/>
                        </a:solidFill>
                        <a:effectLst/>
                        <a:latin typeface="Calibri" panose="020F0502020204030204" pitchFamily="34" charset="0"/>
                      </a:endParaRPr>
                    </a:p>
                  </a:txBody>
                  <a:tcPr marL="7329" marR="7329" marT="7329" marB="0" anchor="b"/>
                </a:tc>
                <a:extLst>
                  <a:ext uri="{0D108BD9-81ED-4DB2-BD59-A6C34878D82A}">
                    <a16:rowId xmlns:a16="http://schemas.microsoft.com/office/drawing/2014/main" val="3761262797"/>
                  </a:ext>
                </a:extLst>
              </a:tr>
              <a:tr h="288771">
                <a:tc>
                  <a:txBody>
                    <a:bodyPr/>
                    <a:lstStyle/>
                    <a:p>
                      <a:pPr algn="l" fontAlgn="b"/>
                      <a:r>
                        <a:rPr lang="en-US" sz="1600" u="none" strike="noStrike">
                          <a:effectLst/>
                        </a:rPr>
                        <a:t>Company</a:t>
                      </a:r>
                      <a:endParaRPr lang="en-US" sz="1600" b="0" i="0" u="none" strike="noStrike">
                        <a:solidFill>
                          <a:srgbClr val="000000"/>
                        </a:solidFill>
                        <a:effectLst/>
                        <a:latin typeface="Helvetica Neue" panose="02000503000000020004" pitchFamily="2" charset="0"/>
                      </a:endParaRPr>
                    </a:p>
                  </a:txBody>
                  <a:tcPr marL="7329" marR="7329" marT="7329" marB="0" anchor="b">
                    <a:solidFill>
                      <a:srgbClr val="FA8E00"/>
                    </a:solidFill>
                  </a:tcPr>
                </a:tc>
                <a:tc>
                  <a:txBody>
                    <a:bodyPr/>
                    <a:lstStyle/>
                    <a:p>
                      <a:pPr algn="l" fontAlgn="b"/>
                      <a:r>
                        <a:rPr lang="en-US" sz="1600" u="none" strike="noStrike">
                          <a:effectLst/>
                        </a:rPr>
                        <a:t>String</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lvl="0" algn="l">
                        <a:buNone/>
                      </a:pPr>
                      <a:r>
                        <a:rPr lang="en-US" sz="1600" u="none" strike="noStrike">
                          <a:effectLst/>
                        </a:rPr>
                        <a:t>Company name (S&amp;P500 –Tech)</a:t>
                      </a:r>
                      <a:endParaRPr lang="en-US"/>
                    </a:p>
                  </a:txBody>
                  <a:tcPr marL="7329" marR="7329" marT="7329" marB="0" anchor="b"/>
                </a:tc>
                <a:extLst>
                  <a:ext uri="{0D108BD9-81ED-4DB2-BD59-A6C34878D82A}">
                    <a16:rowId xmlns:a16="http://schemas.microsoft.com/office/drawing/2014/main" val="492395426"/>
                  </a:ext>
                </a:extLst>
              </a:tr>
              <a:tr h="288771">
                <a:tc>
                  <a:txBody>
                    <a:bodyPr/>
                    <a:lstStyle/>
                    <a:p>
                      <a:pPr algn="l" fontAlgn="b"/>
                      <a:r>
                        <a:rPr lang="en-US" sz="1600" u="none" strike="noStrike">
                          <a:effectLst/>
                        </a:rPr>
                        <a:t>Hashtag</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algn="l" fontAlgn="b"/>
                      <a:r>
                        <a:rPr lang="en-US" sz="1600" u="none" strike="noStrike">
                          <a:effectLst/>
                        </a:rPr>
                        <a:t>String</a:t>
                      </a:r>
                    </a:p>
                  </a:txBody>
                  <a:tcPr marL="7329" marR="7329" marT="7329" marB="0" anchor="b"/>
                </a:tc>
                <a:tc>
                  <a:txBody>
                    <a:bodyPr/>
                    <a:lstStyle/>
                    <a:p>
                      <a:pPr algn="l" fontAlgn="b"/>
                      <a:r>
                        <a:rPr lang="en-US" sz="1600" u="none" strike="noStrike">
                          <a:effectLst/>
                        </a:rPr>
                        <a:t>Ticker appended by '$'</a:t>
                      </a:r>
                    </a:p>
                  </a:txBody>
                  <a:tcPr marL="7329" marR="7329" marT="7329" marB="0" anchor="b"/>
                </a:tc>
                <a:extLst>
                  <a:ext uri="{0D108BD9-81ED-4DB2-BD59-A6C34878D82A}">
                    <a16:rowId xmlns:a16="http://schemas.microsoft.com/office/drawing/2014/main" val="3549953688"/>
                  </a:ext>
                </a:extLst>
              </a:tr>
              <a:tr h="268267">
                <a:tc>
                  <a:txBody>
                    <a:bodyPr/>
                    <a:lstStyle/>
                    <a:p>
                      <a:pPr algn="l" fontAlgn="b"/>
                      <a:r>
                        <a:rPr lang="en-US" sz="1600" u="none" strike="noStrike" err="1">
                          <a:effectLst/>
                        </a:rPr>
                        <a:t>Tweet_id</a:t>
                      </a:r>
                      <a:endParaRPr lang="en-US" sz="1600" b="0" i="0" u="none" strike="noStrike" err="1">
                        <a:solidFill>
                          <a:srgbClr val="000000"/>
                        </a:solidFill>
                        <a:effectLst/>
                        <a:latin typeface="Helvetica Neue" panose="02000503000000020004" pitchFamily="2" charset="0"/>
                      </a:endParaRPr>
                    </a:p>
                  </a:txBody>
                  <a:tcPr marL="7329" marR="7329" marT="7329" marB="0" anchor="b"/>
                </a:tc>
                <a:tc>
                  <a:txBody>
                    <a:bodyPr/>
                    <a:lstStyle/>
                    <a:p>
                      <a:pPr algn="l" fontAlgn="b"/>
                      <a:r>
                        <a:rPr lang="en-US" sz="1600" u="none" strike="noStrike">
                          <a:effectLst/>
                        </a:rPr>
                        <a:t>Integer</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l" fontAlgn="b"/>
                      <a:r>
                        <a:rPr lang="en-US" sz="1600" u="none" strike="noStrike">
                          <a:effectLst/>
                        </a:rPr>
                        <a:t>Tweet id from twitter</a:t>
                      </a:r>
                    </a:p>
                  </a:txBody>
                  <a:tcPr marL="7329" marR="7329" marT="7329" marB="0" anchor="b"/>
                </a:tc>
                <a:extLst>
                  <a:ext uri="{0D108BD9-81ED-4DB2-BD59-A6C34878D82A}">
                    <a16:rowId xmlns:a16="http://schemas.microsoft.com/office/drawing/2014/main" val="815265267"/>
                  </a:ext>
                </a:extLst>
              </a:tr>
              <a:tr h="288771">
                <a:tc>
                  <a:txBody>
                    <a:bodyPr/>
                    <a:lstStyle/>
                    <a:p>
                      <a:pPr algn="l" fontAlgn="b"/>
                      <a:r>
                        <a:rPr lang="en-US" sz="1600" u="none" strike="noStrike">
                          <a:effectLst/>
                        </a:rPr>
                        <a:t>Tweet</a:t>
                      </a:r>
                    </a:p>
                  </a:txBody>
                  <a:tcPr marL="7329" marR="7329" marT="7329" marB="0" anchor="b"/>
                </a:tc>
                <a:tc>
                  <a:txBody>
                    <a:bodyPr/>
                    <a:lstStyle/>
                    <a:p>
                      <a:pPr algn="l" fontAlgn="b"/>
                      <a:r>
                        <a:rPr lang="en-US" sz="1600" u="none" strike="noStrike">
                          <a:effectLst/>
                        </a:rPr>
                        <a:t>Integer</a:t>
                      </a:r>
                      <a:endParaRPr lang="en-US" sz="1600" b="0" i="0" u="none" strike="noStrike">
                        <a:solidFill>
                          <a:srgbClr val="000000"/>
                        </a:solidFill>
                        <a:effectLst/>
                        <a:latin typeface="Calibri" panose="020F0502020204030204" pitchFamily="34" charset="0"/>
                      </a:endParaRPr>
                    </a:p>
                  </a:txBody>
                  <a:tcPr marL="7329" marR="7329" marT="7329" marB="0" anchor="b"/>
                </a:tc>
                <a:tc>
                  <a:txBody>
                    <a:bodyPr/>
                    <a:lstStyle/>
                    <a:p>
                      <a:pPr algn="l" fontAlgn="b"/>
                      <a:r>
                        <a:rPr lang="en-US" sz="1600" u="none" strike="noStrike">
                          <a:effectLst/>
                        </a:rPr>
                        <a:t>The number of people</a:t>
                      </a:r>
                      <a:endParaRPr lang="en-US" sz="1600" b="0" i="0" u="none" strike="noStrike">
                        <a:solidFill>
                          <a:srgbClr val="000000"/>
                        </a:solidFill>
                        <a:effectLst/>
                        <a:latin typeface="Calibri" panose="020F0502020204030204" pitchFamily="34" charset="0"/>
                      </a:endParaRPr>
                    </a:p>
                  </a:txBody>
                  <a:tcPr marL="7329" marR="7329" marT="7329" marB="0" anchor="b"/>
                </a:tc>
                <a:extLst>
                  <a:ext uri="{0D108BD9-81ED-4DB2-BD59-A6C34878D82A}">
                    <a16:rowId xmlns:a16="http://schemas.microsoft.com/office/drawing/2014/main" val="3941157561"/>
                  </a:ext>
                </a:extLst>
              </a:tr>
              <a:tr h="288771">
                <a:tc>
                  <a:txBody>
                    <a:bodyPr/>
                    <a:lstStyle/>
                    <a:p>
                      <a:pPr algn="l" fontAlgn="b"/>
                      <a:r>
                        <a:rPr lang="en-US" sz="1600" u="none" strike="noStrike">
                          <a:effectLst/>
                        </a:rPr>
                        <a:t>Timestamp</a:t>
                      </a:r>
                      <a:endParaRPr lang="en-US" sz="1600" b="0" i="0" u="none" strike="noStrike">
                        <a:solidFill>
                          <a:srgbClr val="000000"/>
                        </a:solidFill>
                        <a:effectLst/>
                        <a:latin typeface="Helvetica Neue" panose="02000503000000020004" pitchFamily="2" charset="0"/>
                      </a:endParaRPr>
                    </a:p>
                  </a:txBody>
                  <a:tcPr marL="7329" marR="7329" marT="7329" marB="0" anchor="b"/>
                </a:tc>
                <a:tc>
                  <a:txBody>
                    <a:bodyPr/>
                    <a:lstStyle/>
                    <a:p>
                      <a:pPr algn="l" fontAlgn="b"/>
                      <a:r>
                        <a:rPr lang="en-US" sz="1600" b="0" i="0" u="none" strike="noStrike">
                          <a:solidFill>
                            <a:schemeClr val="bg1"/>
                          </a:solidFill>
                          <a:effectLst/>
                          <a:latin typeface="Calibri"/>
                        </a:rPr>
                        <a:t>timestamp</a:t>
                      </a:r>
                      <a:endParaRPr lang="en-US" sz="1600" b="0" i="0" u="none" strike="noStrike">
                        <a:solidFill>
                          <a:schemeClr val="bg1"/>
                        </a:solidFill>
                        <a:effectLst/>
                        <a:latin typeface="Calibri" panose="020F0502020204030204" pitchFamily="34" charset="0"/>
                      </a:endParaRPr>
                    </a:p>
                  </a:txBody>
                  <a:tcPr marL="7329" marR="7329" marT="7329" marB="0" anchor="b"/>
                </a:tc>
                <a:tc>
                  <a:txBody>
                    <a:bodyPr/>
                    <a:lstStyle/>
                    <a:p>
                      <a:pPr algn="l" fontAlgn="b"/>
                      <a:r>
                        <a:rPr lang="en-US" sz="1600" u="none" strike="noStrike">
                          <a:effectLst/>
                        </a:rPr>
                        <a:t>Time when the tweet was made.</a:t>
                      </a:r>
                      <a:endParaRPr lang="en-US" sz="1600" b="0" i="0" u="none" strike="noStrike">
                        <a:solidFill>
                          <a:srgbClr val="000000"/>
                        </a:solidFill>
                        <a:effectLst/>
                        <a:latin typeface="Calibri" panose="020F0502020204030204" pitchFamily="34" charset="0"/>
                      </a:endParaRPr>
                    </a:p>
                  </a:txBody>
                  <a:tcPr marL="7329" marR="7329" marT="7329" marB="0" anchor="b"/>
                </a:tc>
                <a:extLst>
                  <a:ext uri="{0D108BD9-81ED-4DB2-BD59-A6C34878D82A}">
                    <a16:rowId xmlns:a16="http://schemas.microsoft.com/office/drawing/2014/main" val="963056648"/>
                  </a:ext>
                </a:extLst>
              </a:tr>
            </a:tbl>
          </a:graphicData>
        </a:graphic>
      </p:graphicFrame>
      <p:sp>
        <p:nvSpPr>
          <p:cNvPr id="12" name="TextBox 11">
            <a:extLst>
              <a:ext uri="{FF2B5EF4-FFF2-40B4-BE49-F238E27FC236}">
                <a16:creationId xmlns:a16="http://schemas.microsoft.com/office/drawing/2014/main" id="{03013756-660E-C940-AA71-ACC06D7356C5}"/>
              </a:ext>
            </a:extLst>
          </p:cNvPr>
          <p:cNvSpPr txBox="1"/>
          <p:nvPr/>
        </p:nvSpPr>
        <p:spPr>
          <a:xfrm>
            <a:off x="7059852" y="206164"/>
            <a:ext cx="5069333" cy="923330"/>
          </a:xfrm>
          <a:prstGeom prst="rect">
            <a:avLst/>
          </a:prstGeom>
          <a:noFill/>
        </p:spPr>
        <p:txBody>
          <a:bodyPr wrap="square" lIns="91440" tIns="45720" rIns="91440" bIns="45720" rtlCol="0" anchor="t">
            <a:spAutoFit/>
          </a:bodyPr>
          <a:lstStyle/>
          <a:p>
            <a:r>
              <a:rPr lang="en-US"/>
              <a:t>Number of Tweets for the tech companies 11/27-11/29 (Top 20) </a:t>
            </a:r>
          </a:p>
          <a:p>
            <a:endParaRPr lang="en-US"/>
          </a:p>
        </p:txBody>
      </p:sp>
      <p:graphicFrame>
        <p:nvGraphicFramePr>
          <p:cNvPr id="8" name="Table 7">
            <a:extLst>
              <a:ext uri="{FF2B5EF4-FFF2-40B4-BE49-F238E27FC236}">
                <a16:creationId xmlns:a16="http://schemas.microsoft.com/office/drawing/2014/main" id="{DD1CD5A9-DA35-4375-AB8C-2D3EBB5F7265}"/>
              </a:ext>
            </a:extLst>
          </p:cNvPr>
          <p:cNvGraphicFramePr>
            <a:graphicFrameLocks noGrp="1"/>
          </p:cNvGraphicFramePr>
          <p:nvPr>
            <p:extLst>
              <p:ext uri="{D42A27DB-BD31-4B8C-83A1-F6EECF244321}">
                <p14:modId xmlns:p14="http://schemas.microsoft.com/office/powerpoint/2010/main" val="989058162"/>
              </p:ext>
            </p:extLst>
          </p:nvPr>
        </p:nvGraphicFramePr>
        <p:xfrm>
          <a:off x="7128687" y="932830"/>
          <a:ext cx="4715548" cy="5748309"/>
        </p:xfrm>
        <a:graphic>
          <a:graphicData uri="http://schemas.openxmlformats.org/drawingml/2006/table">
            <a:tbl>
              <a:tblPr firstRow="1" bandRow="1">
                <a:tableStyleId>{125E5076-3810-47DD-B79F-674D7AD40C01}</a:tableStyleId>
              </a:tblPr>
              <a:tblGrid>
                <a:gridCol w="3579271">
                  <a:extLst>
                    <a:ext uri="{9D8B030D-6E8A-4147-A177-3AD203B41FA5}">
                      <a16:colId xmlns:a16="http://schemas.microsoft.com/office/drawing/2014/main" val="3710940598"/>
                    </a:ext>
                  </a:extLst>
                </a:gridCol>
                <a:gridCol w="1136277">
                  <a:extLst>
                    <a:ext uri="{9D8B030D-6E8A-4147-A177-3AD203B41FA5}">
                      <a16:colId xmlns:a16="http://schemas.microsoft.com/office/drawing/2014/main" val="3554620573"/>
                    </a:ext>
                  </a:extLst>
                </a:gridCol>
              </a:tblGrid>
              <a:tr h="273729">
                <a:tc>
                  <a:txBody>
                    <a:bodyPr/>
                    <a:lstStyle/>
                    <a:p>
                      <a:r>
                        <a:rPr lang="en-US" sz="1100">
                          <a:effectLst/>
                        </a:rPr>
                        <a:t>Company</a:t>
                      </a:r>
                    </a:p>
                  </a:txBody>
                  <a:tcPr marL="0" marR="0" marT="0" marB="0" anchor="ctr"/>
                </a:tc>
                <a:tc>
                  <a:txBody>
                    <a:bodyPr/>
                    <a:lstStyle/>
                    <a:p>
                      <a:r>
                        <a:rPr lang="en-US" sz="1100">
                          <a:effectLst/>
                        </a:rPr>
                        <a:t># of Tweets</a:t>
                      </a:r>
                    </a:p>
                  </a:txBody>
                  <a:tcPr marL="0" marR="0" marT="0" marB="0" anchor="ctr"/>
                </a:tc>
                <a:extLst>
                  <a:ext uri="{0D108BD9-81ED-4DB2-BD59-A6C34878D82A}">
                    <a16:rowId xmlns:a16="http://schemas.microsoft.com/office/drawing/2014/main" val="490733112"/>
                  </a:ext>
                </a:extLst>
              </a:tr>
              <a:tr h="273729">
                <a:tc>
                  <a:txBody>
                    <a:bodyPr/>
                    <a:lstStyle/>
                    <a:p>
                      <a:r>
                        <a:rPr lang="en-US" sz="1100">
                          <a:effectLst/>
                        </a:rPr>
                        <a:t>Microsoft Corp.</a:t>
                      </a:r>
                    </a:p>
                  </a:txBody>
                  <a:tcPr marL="0" marR="0" marT="0" marB="0" anchor="ctr"/>
                </a:tc>
                <a:tc>
                  <a:txBody>
                    <a:bodyPr/>
                    <a:lstStyle/>
                    <a:p>
                      <a:pPr algn="r"/>
                      <a:r>
                        <a:rPr lang="en-US" sz="1100">
                          <a:effectLst/>
                        </a:rPr>
                        <a:t>1155</a:t>
                      </a:r>
                    </a:p>
                  </a:txBody>
                  <a:tcPr marL="0" marR="0" marT="0" marB="0" anchor="ctr"/>
                </a:tc>
                <a:extLst>
                  <a:ext uri="{0D108BD9-81ED-4DB2-BD59-A6C34878D82A}">
                    <a16:rowId xmlns:a16="http://schemas.microsoft.com/office/drawing/2014/main" val="1350731251"/>
                  </a:ext>
                </a:extLst>
              </a:tr>
              <a:tr h="273729">
                <a:tc>
                  <a:txBody>
                    <a:bodyPr/>
                    <a:lstStyle/>
                    <a:p>
                      <a:r>
                        <a:rPr lang="en-US" sz="1100">
                          <a:effectLst/>
                        </a:rPr>
                        <a:t>Salesforce.com</a:t>
                      </a:r>
                    </a:p>
                  </a:txBody>
                  <a:tcPr marL="0" marR="0" marT="0" marB="0" anchor="ctr"/>
                </a:tc>
                <a:tc>
                  <a:txBody>
                    <a:bodyPr/>
                    <a:lstStyle/>
                    <a:p>
                      <a:pPr algn="r"/>
                      <a:r>
                        <a:rPr lang="en-US" sz="1100">
                          <a:effectLst/>
                        </a:rPr>
                        <a:t>792</a:t>
                      </a:r>
                    </a:p>
                  </a:txBody>
                  <a:tcPr marL="0" marR="0" marT="0" marB="0" anchor="ctr"/>
                </a:tc>
                <a:extLst>
                  <a:ext uri="{0D108BD9-81ED-4DB2-BD59-A6C34878D82A}">
                    <a16:rowId xmlns:a16="http://schemas.microsoft.com/office/drawing/2014/main" val="3566579188"/>
                  </a:ext>
                </a:extLst>
              </a:tr>
              <a:tr h="273729">
                <a:tc>
                  <a:txBody>
                    <a:bodyPr/>
                    <a:lstStyle/>
                    <a:p>
                      <a:r>
                        <a:rPr lang="en-US" sz="1100">
                          <a:effectLst/>
                        </a:rPr>
                        <a:t>Nvidia Corporation</a:t>
                      </a:r>
                    </a:p>
                  </a:txBody>
                  <a:tcPr marL="0" marR="0" marT="0" marB="0" anchor="ctr"/>
                </a:tc>
                <a:tc>
                  <a:txBody>
                    <a:bodyPr/>
                    <a:lstStyle/>
                    <a:p>
                      <a:pPr algn="r"/>
                      <a:r>
                        <a:rPr lang="en-US" sz="1100">
                          <a:effectLst/>
                        </a:rPr>
                        <a:t>661</a:t>
                      </a:r>
                    </a:p>
                  </a:txBody>
                  <a:tcPr marL="0" marR="0" marT="0" marB="0" anchor="ctr"/>
                </a:tc>
                <a:extLst>
                  <a:ext uri="{0D108BD9-81ED-4DB2-BD59-A6C34878D82A}">
                    <a16:rowId xmlns:a16="http://schemas.microsoft.com/office/drawing/2014/main" val="81177639"/>
                  </a:ext>
                </a:extLst>
              </a:tr>
              <a:tr h="273729">
                <a:tc>
                  <a:txBody>
                    <a:bodyPr/>
                    <a:lstStyle/>
                    <a:p>
                      <a:r>
                        <a:rPr lang="en-US" sz="1100">
                          <a:effectLst/>
                        </a:rPr>
                        <a:t>Apple Inc.</a:t>
                      </a:r>
                    </a:p>
                  </a:txBody>
                  <a:tcPr marL="0" marR="0" marT="0" marB="0" anchor="ctr"/>
                </a:tc>
                <a:tc>
                  <a:txBody>
                    <a:bodyPr/>
                    <a:lstStyle/>
                    <a:p>
                      <a:pPr algn="r"/>
                      <a:r>
                        <a:rPr lang="en-US" sz="1100">
                          <a:effectLst/>
                        </a:rPr>
                        <a:t>300</a:t>
                      </a:r>
                    </a:p>
                  </a:txBody>
                  <a:tcPr marL="0" marR="0" marT="0" marB="0" anchor="ctr"/>
                </a:tc>
                <a:extLst>
                  <a:ext uri="{0D108BD9-81ED-4DB2-BD59-A6C34878D82A}">
                    <a16:rowId xmlns:a16="http://schemas.microsoft.com/office/drawing/2014/main" val="987259465"/>
                  </a:ext>
                </a:extLst>
              </a:tr>
              <a:tr h="273729">
                <a:tc>
                  <a:txBody>
                    <a:bodyPr/>
                    <a:lstStyle/>
                    <a:p>
                      <a:r>
                        <a:rPr lang="en-US" sz="1100">
                          <a:effectLst/>
                        </a:rPr>
                        <a:t>Intel Corp.</a:t>
                      </a:r>
                    </a:p>
                  </a:txBody>
                  <a:tcPr marL="0" marR="0" marT="0" marB="0" anchor="ctr"/>
                </a:tc>
                <a:tc>
                  <a:txBody>
                    <a:bodyPr/>
                    <a:lstStyle/>
                    <a:p>
                      <a:pPr algn="r"/>
                      <a:r>
                        <a:rPr lang="en-US" sz="1100">
                          <a:effectLst/>
                        </a:rPr>
                        <a:t>291</a:t>
                      </a:r>
                    </a:p>
                  </a:txBody>
                  <a:tcPr marL="0" marR="0" marT="0" marB="0" anchor="ctr"/>
                </a:tc>
                <a:extLst>
                  <a:ext uri="{0D108BD9-81ED-4DB2-BD59-A6C34878D82A}">
                    <a16:rowId xmlns:a16="http://schemas.microsoft.com/office/drawing/2014/main" val="3787515818"/>
                  </a:ext>
                </a:extLst>
              </a:tr>
              <a:tr h="273729">
                <a:tc>
                  <a:txBody>
                    <a:bodyPr/>
                    <a:lstStyle/>
                    <a:p>
                      <a:r>
                        <a:rPr lang="en-US" sz="1100">
                          <a:effectLst/>
                        </a:rPr>
                        <a:t>Synopsys Inc.</a:t>
                      </a:r>
                    </a:p>
                  </a:txBody>
                  <a:tcPr marL="0" marR="0" marT="0" marB="0" anchor="ctr"/>
                </a:tc>
                <a:tc>
                  <a:txBody>
                    <a:bodyPr/>
                    <a:lstStyle/>
                    <a:p>
                      <a:pPr algn="r"/>
                      <a:r>
                        <a:rPr lang="en-US" sz="1100">
                          <a:effectLst/>
                        </a:rPr>
                        <a:t>216</a:t>
                      </a:r>
                    </a:p>
                  </a:txBody>
                  <a:tcPr marL="0" marR="0" marT="0" marB="0" anchor="ctr"/>
                </a:tc>
                <a:extLst>
                  <a:ext uri="{0D108BD9-81ED-4DB2-BD59-A6C34878D82A}">
                    <a16:rowId xmlns:a16="http://schemas.microsoft.com/office/drawing/2014/main" val="4259223325"/>
                  </a:ext>
                </a:extLst>
              </a:tr>
              <a:tr h="273729">
                <a:tc>
                  <a:txBody>
                    <a:bodyPr/>
                    <a:lstStyle/>
                    <a:p>
                      <a:r>
                        <a:rPr lang="en-US" sz="1100">
                          <a:effectLst/>
                        </a:rPr>
                        <a:t>NetApp</a:t>
                      </a:r>
                    </a:p>
                  </a:txBody>
                  <a:tcPr marL="0" marR="0" marT="0" marB="0" anchor="ctr"/>
                </a:tc>
                <a:tc>
                  <a:txBody>
                    <a:bodyPr/>
                    <a:lstStyle/>
                    <a:p>
                      <a:pPr algn="r"/>
                      <a:r>
                        <a:rPr lang="en-US" sz="1100">
                          <a:effectLst/>
                        </a:rPr>
                        <a:t>195</a:t>
                      </a:r>
                    </a:p>
                  </a:txBody>
                  <a:tcPr marL="0" marR="0" marT="0" marB="0" anchor="ctr"/>
                </a:tc>
                <a:extLst>
                  <a:ext uri="{0D108BD9-81ED-4DB2-BD59-A6C34878D82A}">
                    <a16:rowId xmlns:a16="http://schemas.microsoft.com/office/drawing/2014/main" val="609258418"/>
                  </a:ext>
                </a:extLst>
              </a:tr>
              <a:tr h="273729">
                <a:tc>
                  <a:txBody>
                    <a:bodyPr/>
                    <a:lstStyle/>
                    <a:p>
                      <a:r>
                        <a:rPr lang="en-US" sz="1100">
                          <a:effectLst/>
                        </a:rPr>
                        <a:t>ServiceNow</a:t>
                      </a:r>
                    </a:p>
                  </a:txBody>
                  <a:tcPr marL="0" marR="0" marT="0" marB="0" anchor="ctr"/>
                </a:tc>
                <a:tc>
                  <a:txBody>
                    <a:bodyPr/>
                    <a:lstStyle/>
                    <a:p>
                      <a:pPr algn="r"/>
                      <a:r>
                        <a:rPr lang="en-US" sz="1100">
                          <a:effectLst/>
                        </a:rPr>
                        <a:t>149</a:t>
                      </a:r>
                    </a:p>
                  </a:txBody>
                  <a:tcPr marL="0" marR="0" marT="0" marB="0" anchor="ctr"/>
                </a:tc>
                <a:extLst>
                  <a:ext uri="{0D108BD9-81ED-4DB2-BD59-A6C34878D82A}">
                    <a16:rowId xmlns:a16="http://schemas.microsoft.com/office/drawing/2014/main" val="4181042784"/>
                  </a:ext>
                </a:extLst>
              </a:tr>
              <a:tr h="273729">
                <a:tc>
                  <a:txBody>
                    <a:bodyPr/>
                    <a:lstStyle/>
                    <a:p>
                      <a:r>
                        <a:rPr lang="en-US" sz="1100">
                          <a:effectLst/>
                        </a:rPr>
                        <a:t>Fidelity National Information Services</a:t>
                      </a:r>
                    </a:p>
                  </a:txBody>
                  <a:tcPr marL="0" marR="0" marT="0" marB="0" anchor="ctr"/>
                </a:tc>
                <a:tc>
                  <a:txBody>
                    <a:bodyPr/>
                    <a:lstStyle/>
                    <a:p>
                      <a:pPr algn="r"/>
                      <a:r>
                        <a:rPr lang="en-US" sz="1100">
                          <a:effectLst/>
                        </a:rPr>
                        <a:t>132</a:t>
                      </a:r>
                    </a:p>
                  </a:txBody>
                  <a:tcPr marL="0" marR="0" marT="0" marB="0" anchor="ctr"/>
                </a:tc>
                <a:extLst>
                  <a:ext uri="{0D108BD9-81ED-4DB2-BD59-A6C34878D82A}">
                    <a16:rowId xmlns:a16="http://schemas.microsoft.com/office/drawing/2014/main" val="2397403995"/>
                  </a:ext>
                </a:extLst>
              </a:tr>
              <a:tr h="273729">
                <a:tc>
                  <a:txBody>
                    <a:bodyPr/>
                    <a:lstStyle/>
                    <a:p>
                      <a:r>
                        <a:rPr lang="en-US" sz="1100">
                          <a:effectLst/>
                        </a:rPr>
                        <a:t>Cisco Systems</a:t>
                      </a:r>
                    </a:p>
                  </a:txBody>
                  <a:tcPr marL="0" marR="0" marT="0" marB="0" anchor="ctr"/>
                </a:tc>
                <a:tc>
                  <a:txBody>
                    <a:bodyPr/>
                    <a:lstStyle/>
                    <a:p>
                      <a:pPr algn="r"/>
                      <a:r>
                        <a:rPr lang="en-US" sz="1100">
                          <a:effectLst/>
                        </a:rPr>
                        <a:t>103</a:t>
                      </a:r>
                    </a:p>
                  </a:txBody>
                  <a:tcPr marL="0" marR="0" marT="0" marB="0" anchor="ctr"/>
                </a:tc>
                <a:extLst>
                  <a:ext uri="{0D108BD9-81ED-4DB2-BD59-A6C34878D82A}">
                    <a16:rowId xmlns:a16="http://schemas.microsoft.com/office/drawing/2014/main" val="1733680703"/>
                  </a:ext>
                </a:extLst>
              </a:tr>
              <a:tr h="273729">
                <a:tc>
                  <a:txBody>
                    <a:bodyPr/>
                    <a:lstStyle/>
                    <a:p>
                      <a:r>
                        <a:rPr lang="en-US" sz="1100">
                          <a:effectLst/>
                        </a:rPr>
                        <a:t>Micron Technology</a:t>
                      </a:r>
                    </a:p>
                  </a:txBody>
                  <a:tcPr marL="0" marR="0" marT="0" marB="0" anchor="ctr"/>
                </a:tc>
                <a:tc>
                  <a:txBody>
                    <a:bodyPr/>
                    <a:lstStyle/>
                    <a:p>
                      <a:pPr algn="r"/>
                      <a:r>
                        <a:rPr lang="en-US" sz="1100">
                          <a:effectLst/>
                        </a:rPr>
                        <a:t>86</a:t>
                      </a:r>
                    </a:p>
                  </a:txBody>
                  <a:tcPr marL="0" marR="0" marT="0" marB="0" anchor="ctr"/>
                </a:tc>
                <a:extLst>
                  <a:ext uri="{0D108BD9-81ED-4DB2-BD59-A6C34878D82A}">
                    <a16:rowId xmlns:a16="http://schemas.microsoft.com/office/drawing/2014/main" val="1012918410"/>
                  </a:ext>
                </a:extLst>
              </a:tr>
              <a:tr h="273729">
                <a:tc>
                  <a:txBody>
                    <a:bodyPr/>
                    <a:lstStyle/>
                    <a:p>
                      <a:r>
                        <a:rPr lang="en-US" sz="1100">
                          <a:effectLst/>
                        </a:rPr>
                        <a:t>QUALCOMM Inc.</a:t>
                      </a:r>
                    </a:p>
                  </a:txBody>
                  <a:tcPr marL="0" marR="0" marT="0" marB="0" anchor="ctr"/>
                </a:tc>
                <a:tc>
                  <a:txBody>
                    <a:bodyPr/>
                    <a:lstStyle/>
                    <a:p>
                      <a:pPr algn="r"/>
                      <a:r>
                        <a:rPr lang="en-US" sz="1100">
                          <a:effectLst/>
                        </a:rPr>
                        <a:t>76</a:t>
                      </a:r>
                    </a:p>
                  </a:txBody>
                  <a:tcPr marL="0" marR="0" marT="0" marB="0" anchor="ctr"/>
                </a:tc>
                <a:extLst>
                  <a:ext uri="{0D108BD9-81ED-4DB2-BD59-A6C34878D82A}">
                    <a16:rowId xmlns:a16="http://schemas.microsoft.com/office/drawing/2014/main" val="3827843175"/>
                  </a:ext>
                </a:extLst>
              </a:tr>
              <a:tr h="273729">
                <a:tc>
                  <a:txBody>
                    <a:bodyPr/>
                    <a:lstStyle/>
                    <a:p>
                      <a:r>
                        <a:rPr lang="en-US" sz="1100">
                          <a:effectLst/>
                        </a:rPr>
                        <a:t>Autodesk Inc.</a:t>
                      </a:r>
                    </a:p>
                  </a:txBody>
                  <a:tcPr marL="0" marR="0" marT="0" marB="0" anchor="ctr"/>
                </a:tc>
                <a:tc>
                  <a:txBody>
                    <a:bodyPr/>
                    <a:lstStyle/>
                    <a:p>
                      <a:pPr algn="r"/>
                      <a:r>
                        <a:rPr lang="en-US" sz="1100">
                          <a:effectLst/>
                        </a:rPr>
                        <a:t>72</a:t>
                      </a:r>
                    </a:p>
                  </a:txBody>
                  <a:tcPr marL="0" marR="0" marT="0" marB="0" anchor="ctr"/>
                </a:tc>
                <a:extLst>
                  <a:ext uri="{0D108BD9-81ED-4DB2-BD59-A6C34878D82A}">
                    <a16:rowId xmlns:a16="http://schemas.microsoft.com/office/drawing/2014/main" val="1837075532"/>
                  </a:ext>
                </a:extLst>
              </a:tr>
              <a:tr h="273729">
                <a:tc>
                  <a:txBody>
                    <a:bodyPr/>
                    <a:lstStyle/>
                    <a:p>
                      <a:r>
                        <a:rPr lang="en-US" sz="1100">
                          <a:effectLst/>
                        </a:rPr>
                        <a:t>Applied Materials Inc.</a:t>
                      </a:r>
                    </a:p>
                  </a:txBody>
                  <a:tcPr marL="0" marR="0" marT="0" marB="0" anchor="ctr"/>
                </a:tc>
                <a:tc>
                  <a:txBody>
                    <a:bodyPr/>
                    <a:lstStyle/>
                    <a:p>
                      <a:pPr algn="r"/>
                      <a:r>
                        <a:rPr lang="en-US" sz="1100">
                          <a:effectLst/>
                        </a:rPr>
                        <a:t>53</a:t>
                      </a:r>
                    </a:p>
                  </a:txBody>
                  <a:tcPr marL="0" marR="0" marT="0" marB="0" anchor="ctr"/>
                </a:tc>
                <a:extLst>
                  <a:ext uri="{0D108BD9-81ED-4DB2-BD59-A6C34878D82A}">
                    <a16:rowId xmlns:a16="http://schemas.microsoft.com/office/drawing/2014/main" val="3399542685"/>
                  </a:ext>
                </a:extLst>
              </a:tr>
              <a:tr h="273729">
                <a:tc>
                  <a:txBody>
                    <a:bodyPr/>
                    <a:lstStyle/>
                    <a:p>
                      <a:r>
                        <a:rPr lang="en-US" sz="1100">
                          <a:effectLst/>
                        </a:rPr>
                        <a:t>Broadcom Inc.</a:t>
                      </a:r>
                    </a:p>
                  </a:txBody>
                  <a:tcPr marL="0" marR="0" marT="0" marB="0" anchor="ctr"/>
                </a:tc>
                <a:tc>
                  <a:txBody>
                    <a:bodyPr/>
                    <a:lstStyle/>
                    <a:p>
                      <a:pPr algn="r"/>
                      <a:r>
                        <a:rPr lang="en-US" sz="1100">
                          <a:effectLst/>
                        </a:rPr>
                        <a:t>52</a:t>
                      </a:r>
                    </a:p>
                  </a:txBody>
                  <a:tcPr marL="0" marR="0" marT="0" marB="0" anchor="ctr"/>
                </a:tc>
                <a:extLst>
                  <a:ext uri="{0D108BD9-81ED-4DB2-BD59-A6C34878D82A}">
                    <a16:rowId xmlns:a16="http://schemas.microsoft.com/office/drawing/2014/main" val="1678346604"/>
                  </a:ext>
                </a:extLst>
              </a:tr>
              <a:tr h="273729">
                <a:tc>
                  <a:txBody>
                    <a:bodyPr/>
                    <a:lstStyle/>
                    <a:p>
                      <a:r>
                        <a:rPr lang="en-US" sz="1100">
                          <a:effectLst/>
                        </a:rPr>
                        <a:t>Lam Research</a:t>
                      </a:r>
                    </a:p>
                  </a:txBody>
                  <a:tcPr marL="0" marR="0" marT="0" marB="0" anchor="ctr"/>
                </a:tc>
                <a:tc>
                  <a:txBody>
                    <a:bodyPr/>
                    <a:lstStyle/>
                    <a:p>
                      <a:pPr algn="r"/>
                      <a:r>
                        <a:rPr lang="en-US" sz="1100">
                          <a:effectLst/>
                        </a:rPr>
                        <a:t>52</a:t>
                      </a:r>
                    </a:p>
                  </a:txBody>
                  <a:tcPr marL="0" marR="0" marT="0" marB="0" anchor="ctr"/>
                </a:tc>
                <a:extLst>
                  <a:ext uri="{0D108BD9-81ED-4DB2-BD59-A6C34878D82A}">
                    <a16:rowId xmlns:a16="http://schemas.microsoft.com/office/drawing/2014/main" val="598840556"/>
                  </a:ext>
                </a:extLst>
              </a:tr>
              <a:tr h="273729">
                <a:tc>
                  <a:txBody>
                    <a:bodyPr/>
                    <a:lstStyle/>
                    <a:p>
                      <a:r>
                        <a:rPr lang="en-US" sz="1100">
                          <a:effectLst/>
                        </a:rPr>
                        <a:t>Cadence Design Systems</a:t>
                      </a:r>
                    </a:p>
                  </a:txBody>
                  <a:tcPr marL="0" marR="0" marT="0" marB="0" anchor="ctr"/>
                </a:tc>
                <a:tc>
                  <a:txBody>
                    <a:bodyPr/>
                    <a:lstStyle/>
                    <a:p>
                      <a:pPr algn="r"/>
                      <a:r>
                        <a:rPr lang="en-US" sz="1100">
                          <a:effectLst/>
                        </a:rPr>
                        <a:t>41</a:t>
                      </a:r>
                    </a:p>
                  </a:txBody>
                  <a:tcPr marL="0" marR="0" marT="0" marB="0" anchor="ctr"/>
                </a:tc>
                <a:extLst>
                  <a:ext uri="{0D108BD9-81ED-4DB2-BD59-A6C34878D82A}">
                    <a16:rowId xmlns:a16="http://schemas.microsoft.com/office/drawing/2014/main" val="793605042"/>
                  </a:ext>
                </a:extLst>
              </a:tr>
              <a:tr h="273729">
                <a:tc>
                  <a:txBody>
                    <a:bodyPr/>
                    <a:lstStyle/>
                    <a:p>
                      <a:r>
                        <a:rPr lang="en-US" sz="1100">
                          <a:effectLst/>
                        </a:rPr>
                        <a:t>Fortinet</a:t>
                      </a:r>
                    </a:p>
                  </a:txBody>
                  <a:tcPr marL="0" marR="0" marT="0" marB="0" anchor="ctr"/>
                </a:tc>
                <a:tc>
                  <a:txBody>
                    <a:bodyPr/>
                    <a:lstStyle/>
                    <a:p>
                      <a:pPr algn="r"/>
                      <a:r>
                        <a:rPr lang="en-US" sz="1100">
                          <a:effectLst/>
                        </a:rPr>
                        <a:t>36</a:t>
                      </a:r>
                    </a:p>
                  </a:txBody>
                  <a:tcPr marL="0" marR="0" marT="0" marB="0" anchor="ctr"/>
                </a:tc>
                <a:extLst>
                  <a:ext uri="{0D108BD9-81ED-4DB2-BD59-A6C34878D82A}">
                    <a16:rowId xmlns:a16="http://schemas.microsoft.com/office/drawing/2014/main" val="3445736677"/>
                  </a:ext>
                </a:extLst>
              </a:tr>
              <a:tr h="273729">
                <a:tc>
                  <a:txBody>
                    <a:bodyPr/>
                    <a:lstStyle/>
                    <a:p>
                      <a:r>
                        <a:rPr lang="en-US" sz="1100">
                          <a:effectLst/>
                        </a:rPr>
                        <a:t>Xilinx</a:t>
                      </a:r>
                    </a:p>
                  </a:txBody>
                  <a:tcPr marL="0" marR="0" marT="0" marB="0" anchor="ctr"/>
                </a:tc>
                <a:tc>
                  <a:txBody>
                    <a:bodyPr/>
                    <a:lstStyle/>
                    <a:p>
                      <a:pPr algn="r"/>
                      <a:r>
                        <a:rPr lang="en-US" sz="1100">
                          <a:effectLst/>
                        </a:rPr>
                        <a:t>34</a:t>
                      </a:r>
                    </a:p>
                  </a:txBody>
                  <a:tcPr marL="0" marR="0" marT="0" marB="0" anchor="ctr"/>
                </a:tc>
                <a:extLst>
                  <a:ext uri="{0D108BD9-81ED-4DB2-BD59-A6C34878D82A}">
                    <a16:rowId xmlns:a16="http://schemas.microsoft.com/office/drawing/2014/main" val="1333649801"/>
                  </a:ext>
                </a:extLst>
              </a:tr>
              <a:tr h="273729">
                <a:tc>
                  <a:txBody>
                    <a:bodyPr/>
                    <a:lstStyle/>
                    <a:p>
                      <a:r>
                        <a:rPr lang="en-US" sz="1100">
                          <a:effectLst/>
                        </a:rPr>
                        <a:t>HP Inc.</a:t>
                      </a:r>
                    </a:p>
                  </a:txBody>
                  <a:tcPr marL="0" marR="0" marT="0" marB="0" anchor="ctr"/>
                </a:tc>
                <a:tc>
                  <a:txBody>
                    <a:bodyPr/>
                    <a:lstStyle/>
                    <a:p>
                      <a:pPr algn="r"/>
                      <a:r>
                        <a:rPr lang="en-US" sz="1100">
                          <a:effectLst/>
                        </a:rPr>
                        <a:t>34</a:t>
                      </a:r>
                    </a:p>
                  </a:txBody>
                  <a:tcPr marL="0" marR="0" marT="0" marB="0" anchor="ctr"/>
                </a:tc>
                <a:extLst>
                  <a:ext uri="{0D108BD9-81ED-4DB2-BD59-A6C34878D82A}">
                    <a16:rowId xmlns:a16="http://schemas.microsoft.com/office/drawing/2014/main" val="3187703967"/>
                  </a:ext>
                </a:extLst>
              </a:tr>
            </a:tbl>
          </a:graphicData>
        </a:graphic>
      </p:graphicFrame>
    </p:spTree>
    <p:extLst>
      <p:ext uri="{BB962C8B-B14F-4D97-AF65-F5344CB8AC3E}">
        <p14:creationId xmlns:p14="http://schemas.microsoft.com/office/powerpoint/2010/main" val="234779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DCB312-EFFA-BC46-A39B-C031F1D6EF6B}"/>
              </a:ext>
            </a:extLst>
          </p:cNvPr>
          <p:cNvSpPr>
            <a:spLocks noGrp="1"/>
          </p:cNvSpPr>
          <p:nvPr>
            <p:ph type="body" idx="1"/>
          </p:nvPr>
        </p:nvSpPr>
        <p:spPr>
          <a:xfrm>
            <a:off x="1644858" y="616572"/>
            <a:ext cx="5227420" cy="576262"/>
          </a:xfrm>
        </p:spPr>
        <p:txBody>
          <a:bodyPr/>
          <a:lstStyle/>
          <a:p>
            <a:r>
              <a:rPr lang="en-US"/>
              <a:t>Results – Sample tweets</a:t>
            </a:r>
          </a:p>
        </p:txBody>
      </p:sp>
      <p:graphicFrame>
        <p:nvGraphicFramePr>
          <p:cNvPr id="4" name="Table 3">
            <a:extLst>
              <a:ext uri="{FF2B5EF4-FFF2-40B4-BE49-F238E27FC236}">
                <a16:creationId xmlns:a16="http://schemas.microsoft.com/office/drawing/2014/main" id="{90B58277-0A20-4B4D-B243-A609AEF325EB}"/>
              </a:ext>
            </a:extLst>
          </p:cNvPr>
          <p:cNvGraphicFramePr>
            <a:graphicFrameLocks noGrp="1"/>
          </p:cNvGraphicFramePr>
          <p:nvPr>
            <p:extLst>
              <p:ext uri="{D42A27DB-BD31-4B8C-83A1-F6EECF244321}">
                <p14:modId xmlns:p14="http://schemas.microsoft.com/office/powerpoint/2010/main" val="1071153073"/>
              </p:ext>
            </p:extLst>
          </p:nvPr>
        </p:nvGraphicFramePr>
        <p:xfrm>
          <a:off x="1630326" y="1327298"/>
          <a:ext cx="9989474" cy="2958504"/>
        </p:xfrm>
        <a:graphic>
          <a:graphicData uri="http://schemas.openxmlformats.org/drawingml/2006/table">
            <a:tbl>
              <a:tblPr firstRow="1" bandRow="1">
                <a:tableStyleId>{125E5076-3810-47DD-B79F-674D7AD40C01}</a:tableStyleId>
              </a:tblPr>
              <a:tblGrid>
                <a:gridCol w="986403">
                  <a:extLst>
                    <a:ext uri="{9D8B030D-6E8A-4147-A177-3AD203B41FA5}">
                      <a16:colId xmlns:a16="http://schemas.microsoft.com/office/drawing/2014/main" val="3271893617"/>
                    </a:ext>
                  </a:extLst>
                </a:gridCol>
                <a:gridCol w="528303">
                  <a:extLst>
                    <a:ext uri="{9D8B030D-6E8A-4147-A177-3AD203B41FA5}">
                      <a16:colId xmlns:a16="http://schemas.microsoft.com/office/drawing/2014/main" val="501273283"/>
                    </a:ext>
                  </a:extLst>
                </a:gridCol>
                <a:gridCol w="387423">
                  <a:extLst>
                    <a:ext uri="{9D8B030D-6E8A-4147-A177-3AD203B41FA5}">
                      <a16:colId xmlns:a16="http://schemas.microsoft.com/office/drawing/2014/main" val="3490347664"/>
                    </a:ext>
                  </a:extLst>
                </a:gridCol>
                <a:gridCol w="575265">
                  <a:extLst>
                    <a:ext uri="{9D8B030D-6E8A-4147-A177-3AD203B41FA5}">
                      <a16:colId xmlns:a16="http://schemas.microsoft.com/office/drawing/2014/main" val="3813785604"/>
                    </a:ext>
                  </a:extLst>
                </a:gridCol>
                <a:gridCol w="7512080">
                  <a:extLst>
                    <a:ext uri="{9D8B030D-6E8A-4147-A177-3AD203B41FA5}">
                      <a16:colId xmlns:a16="http://schemas.microsoft.com/office/drawing/2014/main" val="532728624"/>
                    </a:ext>
                  </a:extLst>
                </a:gridCol>
              </a:tblGrid>
              <a:tr h="493084">
                <a:tc>
                  <a:txBody>
                    <a:bodyPr/>
                    <a:lstStyle/>
                    <a:p>
                      <a:r>
                        <a:rPr lang="en-US" sz="1050">
                          <a:effectLst/>
                        </a:rPr>
                        <a:t>Company</a:t>
                      </a:r>
                    </a:p>
                  </a:txBody>
                  <a:tcPr marL="0" marR="0" marT="0" marB="0" anchor="ctr"/>
                </a:tc>
                <a:tc>
                  <a:txBody>
                    <a:bodyPr/>
                    <a:lstStyle/>
                    <a:p>
                      <a:r>
                        <a:rPr lang="en-US" sz="1050">
                          <a:effectLst/>
                        </a:rPr>
                        <a:t>Hashtag</a:t>
                      </a:r>
                    </a:p>
                  </a:txBody>
                  <a:tcPr marL="0" marR="0" marT="0" marB="0" anchor="ctr"/>
                </a:tc>
                <a:tc>
                  <a:txBody>
                    <a:bodyPr/>
                    <a:lstStyle/>
                    <a:p>
                      <a:r>
                        <a:rPr lang="en-US" sz="1050">
                          <a:effectLst/>
                        </a:rPr>
                        <a:t>Timestamp</a:t>
                      </a:r>
                    </a:p>
                  </a:txBody>
                  <a:tcPr marL="0" marR="0" marT="0" marB="0" anchor="ctr"/>
                </a:tc>
                <a:tc>
                  <a:txBody>
                    <a:bodyPr/>
                    <a:lstStyle/>
                    <a:p>
                      <a:r>
                        <a:rPr lang="en-US" sz="1050">
                          <a:effectLst/>
                        </a:rPr>
                        <a:t>Tweet ID</a:t>
                      </a:r>
                    </a:p>
                  </a:txBody>
                  <a:tcPr marL="0" marR="0" marT="0" marB="0" anchor="ctr"/>
                </a:tc>
                <a:tc>
                  <a:txBody>
                    <a:bodyPr/>
                    <a:lstStyle/>
                    <a:p>
                      <a:r>
                        <a:rPr lang="en-US" sz="1050">
                          <a:effectLst/>
                        </a:rPr>
                        <a:t>Tweet</a:t>
                      </a:r>
                    </a:p>
                  </a:txBody>
                  <a:tcPr marL="0" marR="0" marT="0" marB="0" anchor="ctr"/>
                </a:tc>
                <a:extLst>
                  <a:ext uri="{0D108BD9-81ED-4DB2-BD59-A6C34878D82A}">
                    <a16:rowId xmlns:a16="http://schemas.microsoft.com/office/drawing/2014/main" val="3908461162"/>
                  </a:ext>
                </a:extLst>
              </a:tr>
              <a:tr h="493084">
                <a:tc>
                  <a:txBody>
                    <a:bodyPr/>
                    <a:lstStyle/>
                    <a:p>
                      <a:pPr algn="l"/>
                      <a:r>
                        <a:rPr lang="en-US" sz="1050">
                          <a:effectLst/>
                        </a:rPr>
                        <a:t>Salesforce.com</a:t>
                      </a:r>
                    </a:p>
                  </a:txBody>
                  <a:tcPr marL="0" marR="0" marT="0" marB="0"/>
                </a:tc>
                <a:tc>
                  <a:txBody>
                    <a:bodyPr/>
                    <a:lstStyle/>
                    <a:p>
                      <a:pPr algn="l"/>
                      <a:r>
                        <a:rPr lang="en-US" sz="1050"/>
                        <a:t>$CRM</a:t>
                      </a:r>
                    </a:p>
                  </a:txBody>
                  <a:tcPr marL="0" marR="0" marT="0" marB="0"/>
                </a:tc>
                <a:tc>
                  <a:txBody>
                    <a:bodyPr/>
                    <a:lstStyle/>
                    <a:p>
                      <a:pPr algn="l"/>
                      <a:r>
                        <a:rPr lang="en-US" sz="1050"/>
                        <a:t>11/27/2020 0:01</a:t>
                      </a:r>
                    </a:p>
                  </a:txBody>
                  <a:tcPr marL="0" marR="0" marT="0" marB="0"/>
                </a:tc>
                <a:tc>
                  <a:txBody>
                    <a:bodyPr/>
                    <a:lstStyle/>
                    <a:p>
                      <a:pPr algn="l"/>
                      <a:r>
                        <a:rPr lang="en-US" sz="1050"/>
                        <a:t>1.33211E+18</a:t>
                      </a:r>
                    </a:p>
                  </a:txBody>
                  <a:tcPr marL="0" marR="0" marT="0" marB="0"/>
                </a:tc>
                <a:tc>
                  <a:txBody>
                    <a:bodyPr/>
                    <a:lstStyle/>
                    <a:p>
                      <a:pPr algn="l"/>
                      <a:r>
                        <a:rPr lang="en-US" sz="1050">
                          <a:effectLst/>
                        </a:rPr>
                        <a:t>Personally, I think there are two interesting questions on $CRM / $WORK that are under appreciated. </a:t>
                      </a:r>
                      <a:br>
                        <a:rPr lang="en-US" sz="1050">
                          <a:effectLst/>
                        </a:rPr>
                      </a:br>
                      <a:br>
                        <a:rPr lang="en-US" sz="1050">
                          <a:effectLst/>
                        </a:rPr>
                      </a:br>
                      <a:r>
                        <a:rPr lang="en-US" sz="1050">
                          <a:effectLst/>
                        </a:rPr>
                        <a:t>1) What is </a:t>
                      </a:r>
                      <a:r>
                        <a:rPr lang="en-US" sz="1050" err="1">
                          <a:effectLst/>
                        </a:rPr>
                        <a:t>thâ</a:t>
                      </a:r>
                      <a:r>
                        <a:rPr lang="en-US" sz="1050">
                          <a:effectLst/>
                        </a:rPr>
                        <a:t>€¦ https://t.co/5ag84JSUBb</a:t>
                      </a:r>
                    </a:p>
                  </a:txBody>
                  <a:tcPr marL="0" marR="0" marT="0" marB="0"/>
                </a:tc>
                <a:extLst>
                  <a:ext uri="{0D108BD9-81ED-4DB2-BD59-A6C34878D82A}">
                    <a16:rowId xmlns:a16="http://schemas.microsoft.com/office/drawing/2014/main" val="1365815587"/>
                  </a:ext>
                </a:extLst>
              </a:tr>
              <a:tr h="493084">
                <a:tc>
                  <a:txBody>
                    <a:bodyPr/>
                    <a:lstStyle/>
                    <a:p>
                      <a:pPr algn="l"/>
                      <a:r>
                        <a:rPr lang="en-US" sz="1050">
                          <a:effectLst/>
                        </a:rPr>
                        <a:t>Micron Technology</a:t>
                      </a:r>
                    </a:p>
                  </a:txBody>
                  <a:tcPr marL="0" marR="0" marT="0" marB="0"/>
                </a:tc>
                <a:tc>
                  <a:txBody>
                    <a:bodyPr/>
                    <a:lstStyle/>
                    <a:p>
                      <a:pPr algn="l"/>
                      <a:r>
                        <a:rPr lang="en-US" sz="1050"/>
                        <a:t>$MU</a:t>
                      </a:r>
                    </a:p>
                  </a:txBody>
                  <a:tcPr marL="0" marR="0" marT="0" marB="0"/>
                </a:tc>
                <a:tc>
                  <a:txBody>
                    <a:bodyPr/>
                    <a:lstStyle/>
                    <a:p>
                      <a:pPr algn="l"/>
                      <a:r>
                        <a:rPr lang="en-US" sz="1050"/>
                        <a:t>11/27/2020 0:02</a:t>
                      </a:r>
                    </a:p>
                  </a:txBody>
                  <a:tcPr marL="0" marR="0" marT="0" marB="0"/>
                </a:tc>
                <a:tc>
                  <a:txBody>
                    <a:bodyPr/>
                    <a:lstStyle/>
                    <a:p>
                      <a:pPr algn="l"/>
                      <a:r>
                        <a:rPr lang="en-US" sz="1050"/>
                        <a:t>1.33211E+18</a:t>
                      </a:r>
                    </a:p>
                  </a:txBody>
                  <a:tcPr marL="0" marR="0" marT="0" marB="0"/>
                </a:tc>
                <a:tc>
                  <a:txBody>
                    <a:bodyPr/>
                    <a:lstStyle/>
                    <a:p>
                      <a:pPr algn="l"/>
                      <a:r>
                        <a:rPr lang="en-US" sz="1050"/>
                        <a:t>Micron Technology Inc. Shares Near 52-Week High - Market Mover https://t.co/Fb8zs8e8CA $MU #stockmarket #kwhenfinance</a:t>
                      </a:r>
                    </a:p>
                  </a:txBody>
                  <a:tcPr marL="0" marR="0" marT="0" marB="0"/>
                </a:tc>
                <a:extLst>
                  <a:ext uri="{0D108BD9-81ED-4DB2-BD59-A6C34878D82A}">
                    <a16:rowId xmlns:a16="http://schemas.microsoft.com/office/drawing/2014/main" val="3773018017"/>
                  </a:ext>
                </a:extLst>
              </a:tr>
              <a:tr h="493084">
                <a:tc>
                  <a:txBody>
                    <a:bodyPr/>
                    <a:lstStyle/>
                    <a:p>
                      <a:pPr algn="l"/>
                      <a:r>
                        <a:rPr lang="en-US" sz="1050">
                          <a:effectLst/>
                        </a:rPr>
                        <a:t>ServiceNow</a:t>
                      </a:r>
                    </a:p>
                  </a:txBody>
                  <a:tcPr marL="0" marR="0" marT="0" marB="0"/>
                </a:tc>
                <a:tc>
                  <a:txBody>
                    <a:bodyPr/>
                    <a:lstStyle/>
                    <a:p>
                      <a:pPr algn="l"/>
                      <a:r>
                        <a:rPr lang="en-US" sz="1050"/>
                        <a:t>$NOW</a:t>
                      </a:r>
                    </a:p>
                  </a:txBody>
                  <a:tcPr marL="0" marR="0" marT="0" marB="0"/>
                </a:tc>
                <a:tc>
                  <a:txBody>
                    <a:bodyPr/>
                    <a:lstStyle/>
                    <a:p>
                      <a:pPr algn="l"/>
                      <a:r>
                        <a:rPr lang="en-US" sz="1050"/>
                        <a:t>11/27/2020 0:02</a:t>
                      </a:r>
                    </a:p>
                  </a:txBody>
                  <a:tcPr marL="0" marR="0" marT="0" marB="0"/>
                </a:tc>
                <a:tc>
                  <a:txBody>
                    <a:bodyPr/>
                    <a:lstStyle/>
                    <a:p>
                      <a:pPr algn="l"/>
                      <a:r>
                        <a:rPr lang="en-US" sz="1050"/>
                        <a:t>1.33211E+18</a:t>
                      </a:r>
                    </a:p>
                  </a:txBody>
                  <a:tcPr marL="0" marR="0" marT="0" marB="0"/>
                </a:tc>
                <a:tc>
                  <a:txBody>
                    <a:bodyPr/>
                    <a:lstStyle/>
                    <a:p>
                      <a:pPr algn="l"/>
                      <a:r>
                        <a:rPr lang="en-US" sz="1050">
                          <a:effectLst/>
                        </a:rPr>
                        <a:t>DANNYTHEDEMON - DISORDERED feat. ACE $NOW$ (Prod. THORN) </a:t>
                      </a:r>
                      <a:br>
                        <a:rPr lang="en-US" sz="1050">
                          <a:effectLst/>
                        </a:rPr>
                      </a:br>
                      <a:r>
                        <a:rPr lang="en-US" sz="1050">
                          <a:effectLst/>
                        </a:rPr>
                        <a:t>#Phonk #MemphisPhonkRadio @_DannyTheDemon @AceSnowS</a:t>
                      </a:r>
                      <a:br>
                        <a:rPr lang="en-US" sz="1050">
                          <a:effectLst/>
                        </a:rPr>
                      </a:br>
                      <a:r>
                        <a:rPr lang="en-US" sz="1050">
                          <a:effectLst/>
                        </a:rPr>
                        <a:t>https://t.co/tEGaYAX5gO</a:t>
                      </a:r>
                    </a:p>
                  </a:txBody>
                  <a:tcPr marL="0" marR="0" marT="0" marB="0"/>
                </a:tc>
                <a:extLst>
                  <a:ext uri="{0D108BD9-81ED-4DB2-BD59-A6C34878D82A}">
                    <a16:rowId xmlns:a16="http://schemas.microsoft.com/office/drawing/2014/main" val="1107537842"/>
                  </a:ext>
                </a:extLst>
              </a:tr>
              <a:tr h="493084">
                <a:tc>
                  <a:txBody>
                    <a:bodyPr/>
                    <a:lstStyle/>
                    <a:p>
                      <a:pPr algn="l"/>
                      <a:r>
                        <a:rPr lang="en-US" sz="1050">
                          <a:effectLst/>
                        </a:rPr>
                        <a:t>Nvidia Corporation</a:t>
                      </a:r>
                    </a:p>
                  </a:txBody>
                  <a:tcPr marL="0" marR="0" marT="0" marB="0"/>
                </a:tc>
                <a:tc>
                  <a:txBody>
                    <a:bodyPr/>
                    <a:lstStyle/>
                    <a:p>
                      <a:pPr algn="l"/>
                      <a:r>
                        <a:rPr lang="en-US" sz="1050"/>
                        <a:t>$NVDA</a:t>
                      </a:r>
                    </a:p>
                  </a:txBody>
                  <a:tcPr marL="0" marR="0" marT="0" marB="0"/>
                </a:tc>
                <a:tc>
                  <a:txBody>
                    <a:bodyPr/>
                    <a:lstStyle/>
                    <a:p>
                      <a:pPr algn="l"/>
                      <a:r>
                        <a:rPr lang="en-US" sz="1050"/>
                        <a:t>11/27/2020 0:03</a:t>
                      </a:r>
                    </a:p>
                  </a:txBody>
                  <a:tcPr marL="0" marR="0" marT="0" marB="0"/>
                </a:tc>
                <a:tc>
                  <a:txBody>
                    <a:bodyPr/>
                    <a:lstStyle/>
                    <a:p>
                      <a:pPr algn="l"/>
                      <a:r>
                        <a:rPr lang="en-US" sz="1050"/>
                        <a:t>1.33211E+18</a:t>
                      </a:r>
                    </a:p>
                  </a:txBody>
                  <a:tcPr marL="0" marR="0" marT="0" marB="0"/>
                </a:tc>
                <a:tc>
                  <a:txBody>
                    <a:bodyPr/>
                    <a:lstStyle/>
                    <a:p>
                      <a:pPr algn="l"/>
                      <a:r>
                        <a:rPr lang="en-US" sz="1050">
                          <a:effectLst/>
                        </a:rPr>
                        <a:t>Barron's: 10 Stocks to Be Thankful for This Thanksgiving, Nov. 26, 2020</a:t>
                      </a:r>
                      <a:br>
                        <a:rPr lang="en-US" sz="1050">
                          <a:effectLst/>
                        </a:rPr>
                      </a:br>
                      <a:r>
                        <a:rPr lang="en-US" sz="1050">
                          <a:effectLst/>
                        </a:rPr>
                        <a:t>$CARR, $NVDA, $QCOM, $AAPL, $MSFT, $</a:t>
                      </a:r>
                      <a:r>
                        <a:rPr lang="en-US" sz="1050" err="1">
                          <a:effectLst/>
                        </a:rPr>
                        <a:t>AMZN,â</a:t>
                      </a:r>
                      <a:r>
                        <a:rPr lang="en-US" sz="1050">
                          <a:effectLst/>
                        </a:rPr>
                        <a:t>€¦ https://t.co/fjp1ac1ELJ</a:t>
                      </a:r>
                    </a:p>
                  </a:txBody>
                  <a:tcPr marL="0" marR="0" marT="0" marB="0"/>
                </a:tc>
                <a:extLst>
                  <a:ext uri="{0D108BD9-81ED-4DB2-BD59-A6C34878D82A}">
                    <a16:rowId xmlns:a16="http://schemas.microsoft.com/office/drawing/2014/main" val="714861854"/>
                  </a:ext>
                </a:extLst>
              </a:tr>
              <a:tr h="493084">
                <a:tc>
                  <a:txBody>
                    <a:bodyPr/>
                    <a:lstStyle/>
                    <a:p>
                      <a:pPr algn="l"/>
                      <a:r>
                        <a:rPr lang="en-US" sz="1050">
                          <a:effectLst/>
                        </a:rPr>
                        <a:t>Microsoft Corp.</a:t>
                      </a:r>
                    </a:p>
                  </a:txBody>
                  <a:tcPr marL="0" marR="0" marT="0" marB="0"/>
                </a:tc>
                <a:tc>
                  <a:txBody>
                    <a:bodyPr/>
                    <a:lstStyle/>
                    <a:p>
                      <a:pPr algn="l"/>
                      <a:r>
                        <a:rPr lang="en-US" sz="1050"/>
                        <a:t>$MSFT</a:t>
                      </a:r>
                    </a:p>
                  </a:txBody>
                  <a:tcPr marL="0" marR="0" marT="0" marB="0"/>
                </a:tc>
                <a:tc>
                  <a:txBody>
                    <a:bodyPr/>
                    <a:lstStyle/>
                    <a:p>
                      <a:pPr algn="l"/>
                      <a:r>
                        <a:rPr lang="en-US" sz="1050"/>
                        <a:t>11/27/2020 0:03</a:t>
                      </a:r>
                    </a:p>
                  </a:txBody>
                  <a:tcPr marL="0" marR="0" marT="0" marB="0"/>
                </a:tc>
                <a:tc>
                  <a:txBody>
                    <a:bodyPr/>
                    <a:lstStyle/>
                    <a:p>
                      <a:pPr algn="l"/>
                      <a:r>
                        <a:rPr lang="en-US" sz="1050"/>
                        <a:t>1.33211E+18</a:t>
                      </a:r>
                    </a:p>
                  </a:txBody>
                  <a:tcPr marL="0" marR="0" marT="0" marB="0"/>
                </a:tc>
                <a:tc>
                  <a:txBody>
                    <a:bodyPr/>
                    <a:lstStyle/>
                    <a:p>
                      <a:pPr algn="l"/>
                      <a:r>
                        <a:rPr lang="en-US" sz="1050">
                          <a:effectLst/>
                        </a:rPr>
                        <a:t>Barron's: 10 Stocks to Be Thankful for This Thanksgiving, Nov. 26, 2020</a:t>
                      </a:r>
                      <a:br>
                        <a:rPr lang="en-US" sz="1050">
                          <a:effectLst/>
                        </a:rPr>
                      </a:br>
                      <a:r>
                        <a:rPr lang="en-US" sz="1050">
                          <a:effectLst/>
                        </a:rPr>
                        <a:t>$CARR, $NVDA, $QCOM, $AAPL, $MSFT, $</a:t>
                      </a:r>
                      <a:r>
                        <a:rPr lang="en-US" sz="1050" err="1">
                          <a:effectLst/>
                        </a:rPr>
                        <a:t>AMZN,â</a:t>
                      </a:r>
                      <a:r>
                        <a:rPr lang="en-US" sz="1050">
                          <a:effectLst/>
                        </a:rPr>
                        <a:t>€¦ https://t.co/fjp1ac1ELJ</a:t>
                      </a:r>
                    </a:p>
                  </a:txBody>
                  <a:tcPr marL="0" marR="0" marT="0" marB="0"/>
                </a:tc>
                <a:extLst>
                  <a:ext uri="{0D108BD9-81ED-4DB2-BD59-A6C34878D82A}">
                    <a16:rowId xmlns:a16="http://schemas.microsoft.com/office/drawing/2014/main" val="2536948249"/>
                  </a:ext>
                </a:extLst>
              </a:tr>
            </a:tbl>
          </a:graphicData>
        </a:graphic>
      </p:graphicFrame>
    </p:spTree>
    <p:extLst>
      <p:ext uri="{BB962C8B-B14F-4D97-AF65-F5344CB8AC3E}">
        <p14:creationId xmlns:p14="http://schemas.microsoft.com/office/powerpoint/2010/main" val="243396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AAF7-EADE-4E11-B9C9-A2070C79CBC7}"/>
              </a:ext>
            </a:extLst>
          </p:cNvPr>
          <p:cNvSpPr>
            <a:spLocks noGrp="1"/>
          </p:cNvSpPr>
          <p:nvPr>
            <p:ph type="title"/>
          </p:nvPr>
        </p:nvSpPr>
        <p:spPr>
          <a:xfrm>
            <a:off x="1484311" y="-195549"/>
            <a:ext cx="10018713" cy="1752599"/>
          </a:xfrm>
        </p:spPr>
        <p:txBody>
          <a:bodyPr/>
          <a:lstStyle/>
          <a:p>
            <a:r>
              <a:rPr lang="en-US"/>
              <a:t>Applications of our database</a:t>
            </a:r>
          </a:p>
        </p:txBody>
      </p:sp>
      <p:sp>
        <p:nvSpPr>
          <p:cNvPr id="3" name="Content Placeholder 2">
            <a:extLst>
              <a:ext uri="{FF2B5EF4-FFF2-40B4-BE49-F238E27FC236}">
                <a16:creationId xmlns:a16="http://schemas.microsoft.com/office/drawing/2014/main" id="{586A7DED-2120-40BE-8D8F-3322080EDEFA}"/>
              </a:ext>
            </a:extLst>
          </p:cNvPr>
          <p:cNvSpPr>
            <a:spLocks noGrp="1"/>
          </p:cNvSpPr>
          <p:nvPr>
            <p:ph idx="1"/>
          </p:nvPr>
        </p:nvSpPr>
        <p:spPr>
          <a:xfrm>
            <a:off x="1594479" y="1822373"/>
            <a:ext cx="10018713" cy="5309212"/>
          </a:xfrm>
        </p:spPr>
        <p:txBody>
          <a:bodyPr>
            <a:normAutofit fontScale="92500" lnSpcReduction="10000"/>
          </a:bodyPr>
          <a:lstStyle/>
          <a:p>
            <a:r>
              <a:rPr lang="en-US"/>
              <a:t>Sentiment analysis of tweets to predict stock prices.</a:t>
            </a:r>
          </a:p>
          <a:p>
            <a:pPr>
              <a:buClr>
                <a:srgbClr val="0B5394"/>
              </a:buClr>
            </a:pPr>
            <a:r>
              <a:rPr lang="en-US"/>
              <a:t>Micro and macro sentiment analysis is possible, that is not only public perception about single company is possible but also of a whole sector.  For example government policy change favoring carbon neutral energy vs fossil fuels might impact several companies in the energy sector at once. And sentiment analysis on twitter allows us to pseudo-quantify public opinion of the policy change which will determine how big is the impact going to be on the stock price. </a:t>
            </a:r>
          </a:p>
          <a:p>
            <a:pPr>
              <a:buClr>
                <a:srgbClr val="0B5394"/>
              </a:buClr>
            </a:pPr>
            <a:r>
              <a:rPr lang="en-US"/>
              <a:t>Figuring out sources of fake news to avoid hysteria. Also, suspicious rallying of stock without supporting reason might indicate fake inflation of prices. </a:t>
            </a:r>
          </a:p>
          <a:p>
            <a:pPr>
              <a:buClr>
                <a:srgbClr val="0B5394"/>
              </a:buClr>
            </a:pPr>
            <a:r>
              <a:rPr lang="en-US"/>
              <a:t>Identify influencer accounts: Do certain people influence public more than others? If so, closely monitoring their tweets. </a:t>
            </a:r>
          </a:p>
          <a:p>
            <a:pPr>
              <a:buClr>
                <a:srgbClr val="0B5394"/>
              </a:buClr>
            </a:pPr>
            <a:r>
              <a:rPr lang="en-US"/>
              <a:t>Using relational database we can track overtime how much news influences a certain company. Some brand names have more "trust" associated with them because of which bad news might now hurt as much. We can identify such companies or sectors as well. </a:t>
            </a:r>
          </a:p>
          <a:p>
            <a:pPr>
              <a:buClr>
                <a:srgbClr val="0B5394"/>
              </a:buClr>
            </a:pPr>
            <a:endParaRPr lang="en-US"/>
          </a:p>
          <a:p>
            <a:pPr>
              <a:buClr>
                <a:srgbClr val="0B5394"/>
              </a:buClr>
            </a:pPr>
            <a:endParaRPr lang="en-US"/>
          </a:p>
          <a:p>
            <a:pPr>
              <a:buClr>
                <a:srgbClr val="0B5394"/>
              </a:buClr>
            </a:pPr>
            <a:endParaRPr lang="en-US"/>
          </a:p>
        </p:txBody>
      </p:sp>
    </p:spTree>
    <p:extLst>
      <p:ext uri="{BB962C8B-B14F-4D97-AF65-F5344CB8AC3E}">
        <p14:creationId xmlns:p14="http://schemas.microsoft.com/office/powerpoint/2010/main" val="135868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637C-C31B-48A0-A49E-A929432E2740}"/>
              </a:ext>
            </a:extLst>
          </p:cNvPr>
          <p:cNvSpPr>
            <a:spLocks noGrp="1"/>
          </p:cNvSpPr>
          <p:nvPr>
            <p:ph type="title"/>
          </p:nvPr>
        </p:nvSpPr>
        <p:spPr>
          <a:xfrm>
            <a:off x="1468600" y="120192"/>
            <a:ext cx="10018713" cy="1752599"/>
          </a:xfrm>
        </p:spPr>
        <p:txBody>
          <a:bodyPr/>
          <a:lstStyle/>
          <a:p>
            <a:r>
              <a:rPr lang="en-US"/>
              <a:t>Summary </a:t>
            </a:r>
            <a:r>
              <a:rPr lang="en-US">
                <a:ea typeface="+mj-lt"/>
                <a:cs typeface="+mj-lt"/>
              </a:rPr>
              <a:t>–</a:t>
            </a:r>
            <a:r>
              <a:rPr lang="en-US"/>
              <a:t> Relational Database</a:t>
            </a:r>
          </a:p>
        </p:txBody>
      </p:sp>
      <p:graphicFrame>
        <p:nvGraphicFramePr>
          <p:cNvPr id="7" name="Table 6">
            <a:extLst>
              <a:ext uri="{FF2B5EF4-FFF2-40B4-BE49-F238E27FC236}">
                <a16:creationId xmlns:a16="http://schemas.microsoft.com/office/drawing/2014/main" id="{42DD8379-561B-4A75-AC45-ED30CEACBABB}"/>
              </a:ext>
            </a:extLst>
          </p:cNvPr>
          <p:cNvGraphicFramePr>
            <a:graphicFrameLocks noGrp="1"/>
          </p:cNvGraphicFramePr>
          <p:nvPr>
            <p:extLst>
              <p:ext uri="{D42A27DB-BD31-4B8C-83A1-F6EECF244321}">
                <p14:modId xmlns:p14="http://schemas.microsoft.com/office/powerpoint/2010/main" val="2183702235"/>
              </p:ext>
            </p:extLst>
          </p:nvPr>
        </p:nvGraphicFramePr>
        <p:xfrm>
          <a:off x="1611868" y="1606376"/>
          <a:ext cx="2597075" cy="5120640"/>
        </p:xfrm>
        <a:graphic>
          <a:graphicData uri="http://schemas.openxmlformats.org/drawingml/2006/table">
            <a:tbl>
              <a:tblPr firstRow="1" bandRow="1">
                <a:tableStyleId>{5C22544A-7EE6-4342-B048-85BDC9FD1C3A}</a:tableStyleId>
              </a:tblPr>
              <a:tblGrid>
                <a:gridCol w="2597075">
                  <a:extLst>
                    <a:ext uri="{9D8B030D-6E8A-4147-A177-3AD203B41FA5}">
                      <a16:colId xmlns:a16="http://schemas.microsoft.com/office/drawing/2014/main" val="3640739072"/>
                    </a:ext>
                  </a:extLst>
                </a:gridCol>
              </a:tblGrid>
              <a:tr h="0">
                <a:tc>
                  <a:txBody>
                    <a:bodyPr/>
                    <a:lstStyle/>
                    <a:p>
                      <a:pPr rtl="0" fontAlgn="base"/>
                      <a:r>
                        <a:rPr lang="en-US">
                          <a:effectLst/>
                        </a:rPr>
                        <a:t>S&amp;P 500 Information</a:t>
                      </a:r>
                      <a:endParaRPr lang="en-US" b="1">
                        <a:solidFill>
                          <a:srgbClr val="FFFFFF"/>
                        </a:solidFill>
                        <a:effectLst/>
                      </a:endParaRPr>
                    </a:p>
                  </a:txBody>
                  <a:tcPr anchor="b"/>
                </a:tc>
                <a:extLst>
                  <a:ext uri="{0D108BD9-81ED-4DB2-BD59-A6C34878D82A}">
                    <a16:rowId xmlns:a16="http://schemas.microsoft.com/office/drawing/2014/main" val="1106827923"/>
                  </a:ext>
                </a:extLst>
              </a:tr>
              <a:tr h="175060">
                <a:tc>
                  <a:txBody>
                    <a:bodyPr/>
                    <a:lstStyle/>
                    <a:p>
                      <a:pPr rtl="0" fontAlgn="base"/>
                      <a:r>
                        <a:rPr lang="en-US">
                          <a:effectLst/>
                        </a:rPr>
                        <a:t>Ticker​</a:t>
                      </a:r>
                      <a:endParaRPr lang="en-US">
                        <a:solidFill>
                          <a:srgbClr val="FFFFFF"/>
                        </a:solidFill>
                        <a:effectLst/>
                      </a:endParaRPr>
                    </a:p>
                  </a:txBody>
                  <a:tcPr anchor="b">
                    <a:solidFill>
                      <a:srgbClr val="FA8E00"/>
                    </a:solidFill>
                  </a:tcPr>
                </a:tc>
                <a:extLst>
                  <a:ext uri="{0D108BD9-81ED-4DB2-BD59-A6C34878D82A}">
                    <a16:rowId xmlns:a16="http://schemas.microsoft.com/office/drawing/2014/main" val="1137732862"/>
                  </a:ext>
                </a:extLst>
              </a:tr>
              <a:tr h="0">
                <a:tc>
                  <a:txBody>
                    <a:bodyPr/>
                    <a:lstStyle/>
                    <a:p>
                      <a:pPr rtl="0" fontAlgn="base"/>
                      <a:r>
                        <a:rPr lang="en-US">
                          <a:effectLst/>
                        </a:rPr>
                        <a:t>Company​</a:t>
                      </a:r>
                      <a:endParaRPr lang="en-US">
                        <a:solidFill>
                          <a:srgbClr val="FFFFFF"/>
                        </a:solidFill>
                        <a:effectLst/>
                      </a:endParaRPr>
                    </a:p>
                  </a:txBody>
                  <a:tcPr anchor="b">
                    <a:solidFill>
                      <a:srgbClr val="FA8E00"/>
                    </a:solidFill>
                  </a:tcPr>
                </a:tc>
                <a:extLst>
                  <a:ext uri="{0D108BD9-81ED-4DB2-BD59-A6C34878D82A}">
                    <a16:rowId xmlns:a16="http://schemas.microsoft.com/office/drawing/2014/main" val="1526374861"/>
                  </a:ext>
                </a:extLst>
              </a:tr>
              <a:tr h="175060">
                <a:tc>
                  <a:txBody>
                    <a:bodyPr/>
                    <a:lstStyle/>
                    <a:p>
                      <a:pPr rtl="0" fontAlgn="base"/>
                      <a:r>
                        <a:rPr lang="en-US">
                          <a:effectLst/>
                        </a:rPr>
                        <a:t>Sector​</a:t>
                      </a:r>
                      <a:endParaRPr lang="en-US">
                        <a:solidFill>
                          <a:srgbClr val="FFFFFF"/>
                        </a:solidFill>
                        <a:effectLst/>
                      </a:endParaRPr>
                    </a:p>
                  </a:txBody>
                  <a:tcPr anchor="b"/>
                </a:tc>
                <a:extLst>
                  <a:ext uri="{0D108BD9-81ED-4DB2-BD59-A6C34878D82A}">
                    <a16:rowId xmlns:a16="http://schemas.microsoft.com/office/drawing/2014/main" val="1744622278"/>
                  </a:ext>
                </a:extLst>
              </a:tr>
              <a:tr h="162630">
                <a:tc>
                  <a:txBody>
                    <a:bodyPr/>
                    <a:lstStyle/>
                    <a:p>
                      <a:pPr rtl="0" fontAlgn="base"/>
                      <a:r>
                        <a:rPr lang="en-US">
                          <a:effectLst/>
                        </a:rPr>
                        <a:t>Industry​</a:t>
                      </a:r>
                      <a:endParaRPr lang="en-US">
                        <a:solidFill>
                          <a:srgbClr val="FFFFFF"/>
                        </a:solidFill>
                        <a:effectLst/>
                      </a:endParaRPr>
                    </a:p>
                  </a:txBody>
                  <a:tcPr anchor="b"/>
                </a:tc>
                <a:extLst>
                  <a:ext uri="{0D108BD9-81ED-4DB2-BD59-A6C34878D82A}">
                    <a16:rowId xmlns:a16="http://schemas.microsoft.com/office/drawing/2014/main" val="3377922346"/>
                  </a:ext>
                </a:extLst>
              </a:tr>
              <a:tr h="175060">
                <a:tc>
                  <a:txBody>
                    <a:bodyPr/>
                    <a:lstStyle/>
                    <a:p>
                      <a:pPr rtl="0" fontAlgn="base"/>
                      <a:r>
                        <a:rPr lang="en-US">
                          <a:effectLst/>
                        </a:rPr>
                        <a:t>Full_Time_Employees​</a:t>
                      </a:r>
                      <a:endParaRPr lang="en-US">
                        <a:solidFill>
                          <a:srgbClr val="FFFFFF"/>
                        </a:solidFill>
                        <a:effectLst/>
                      </a:endParaRPr>
                    </a:p>
                  </a:txBody>
                  <a:tcPr anchor="b"/>
                </a:tc>
                <a:extLst>
                  <a:ext uri="{0D108BD9-81ED-4DB2-BD59-A6C34878D82A}">
                    <a16:rowId xmlns:a16="http://schemas.microsoft.com/office/drawing/2014/main" val="3342924676"/>
                  </a:ext>
                </a:extLst>
              </a:tr>
              <a:tr h="175060">
                <a:tc>
                  <a:txBody>
                    <a:bodyPr/>
                    <a:lstStyle/>
                    <a:p>
                      <a:pPr rtl="0" fontAlgn="base"/>
                      <a:r>
                        <a:rPr lang="en-US">
                          <a:effectLst/>
                        </a:rPr>
                        <a:t>Country​</a:t>
                      </a:r>
                      <a:endParaRPr lang="en-US">
                        <a:solidFill>
                          <a:srgbClr val="FFFFFF"/>
                        </a:solidFill>
                        <a:effectLst/>
                      </a:endParaRPr>
                    </a:p>
                  </a:txBody>
                  <a:tcPr anchor="b"/>
                </a:tc>
                <a:extLst>
                  <a:ext uri="{0D108BD9-81ED-4DB2-BD59-A6C34878D82A}">
                    <a16:rowId xmlns:a16="http://schemas.microsoft.com/office/drawing/2014/main" val="263744951"/>
                  </a:ext>
                </a:extLst>
              </a:tr>
              <a:tr h="0">
                <a:tc>
                  <a:txBody>
                    <a:bodyPr/>
                    <a:lstStyle/>
                    <a:p>
                      <a:pPr rtl="0" fontAlgn="base"/>
                      <a:r>
                        <a:rPr lang="en-US">
                          <a:effectLst/>
                        </a:rPr>
                        <a:t>State​</a:t>
                      </a:r>
                      <a:endParaRPr lang="en-US">
                        <a:solidFill>
                          <a:srgbClr val="FFFFFF"/>
                        </a:solidFill>
                        <a:effectLst/>
                      </a:endParaRPr>
                    </a:p>
                  </a:txBody>
                  <a:tcPr anchor="b"/>
                </a:tc>
                <a:extLst>
                  <a:ext uri="{0D108BD9-81ED-4DB2-BD59-A6C34878D82A}">
                    <a16:rowId xmlns:a16="http://schemas.microsoft.com/office/drawing/2014/main" val="4049376136"/>
                  </a:ext>
                </a:extLst>
              </a:tr>
              <a:tr h="0">
                <a:tc>
                  <a:txBody>
                    <a:bodyPr/>
                    <a:lstStyle/>
                    <a:p>
                      <a:pPr rtl="0" fontAlgn="base"/>
                      <a:r>
                        <a:rPr lang="en-US">
                          <a:effectLst/>
                        </a:rPr>
                        <a:t>City​</a:t>
                      </a:r>
                      <a:endParaRPr lang="en-US">
                        <a:solidFill>
                          <a:srgbClr val="FFFFFF"/>
                        </a:solidFill>
                        <a:effectLst/>
                      </a:endParaRPr>
                    </a:p>
                  </a:txBody>
                  <a:tcPr anchor="b"/>
                </a:tc>
                <a:extLst>
                  <a:ext uri="{0D108BD9-81ED-4DB2-BD59-A6C34878D82A}">
                    <a16:rowId xmlns:a16="http://schemas.microsoft.com/office/drawing/2014/main" val="1745548635"/>
                  </a:ext>
                </a:extLst>
              </a:tr>
              <a:tr h="0">
                <a:tc>
                  <a:txBody>
                    <a:bodyPr/>
                    <a:lstStyle/>
                    <a:p>
                      <a:pPr rtl="0" fontAlgn="base"/>
                      <a:r>
                        <a:rPr lang="en-US">
                          <a:effectLst/>
                        </a:rPr>
                        <a:t>Zipcode​</a:t>
                      </a:r>
                      <a:endParaRPr lang="en-US">
                        <a:solidFill>
                          <a:srgbClr val="FFFFFF"/>
                        </a:solidFill>
                        <a:effectLst/>
                      </a:endParaRPr>
                    </a:p>
                  </a:txBody>
                  <a:tcPr anchor="b"/>
                </a:tc>
                <a:extLst>
                  <a:ext uri="{0D108BD9-81ED-4DB2-BD59-A6C34878D82A}">
                    <a16:rowId xmlns:a16="http://schemas.microsoft.com/office/drawing/2014/main" val="1347230794"/>
                  </a:ext>
                </a:extLst>
              </a:tr>
              <a:tr h="0">
                <a:tc>
                  <a:txBody>
                    <a:bodyPr/>
                    <a:lstStyle/>
                    <a:p>
                      <a:pPr rtl="0" fontAlgn="base"/>
                      <a:r>
                        <a:rPr lang="en-US">
                          <a:effectLst/>
                        </a:rPr>
                        <a:t>Address_Line1​</a:t>
                      </a:r>
                      <a:endParaRPr lang="en-US">
                        <a:solidFill>
                          <a:srgbClr val="FFFFFF"/>
                        </a:solidFill>
                        <a:effectLst/>
                      </a:endParaRPr>
                    </a:p>
                  </a:txBody>
                  <a:tcPr anchor="b"/>
                </a:tc>
                <a:extLst>
                  <a:ext uri="{0D108BD9-81ED-4DB2-BD59-A6C34878D82A}">
                    <a16:rowId xmlns:a16="http://schemas.microsoft.com/office/drawing/2014/main" val="2807824958"/>
                  </a:ext>
                </a:extLst>
              </a:tr>
              <a:tr h="0">
                <a:tc>
                  <a:txBody>
                    <a:bodyPr/>
                    <a:lstStyle/>
                    <a:p>
                      <a:pPr rtl="0" fontAlgn="base"/>
                      <a:r>
                        <a:rPr lang="en-US">
                          <a:effectLst/>
                        </a:rPr>
                        <a:t>Address_Line2​</a:t>
                      </a:r>
                      <a:endParaRPr lang="en-US">
                        <a:solidFill>
                          <a:srgbClr val="FFFFFF"/>
                        </a:solidFill>
                        <a:effectLst/>
                      </a:endParaRPr>
                    </a:p>
                  </a:txBody>
                  <a:tcPr anchor="b"/>
                </a:tc>
                <a:extLst>
                  <a:ext uri="{0D108BD9-81ED-4DB2-BD59-A6C34878D82A}">
                    <a16:rowId xmlns:a16="http://schemas.microsoft.com/office/drawing/2014/main" val="2432581879"/>
                  </a:ext>
                </a:extLst>
              </a:tr>
              <a:tr h="175060">
                <a:tc>
                  <a:txBody>
                    <a:bodyPr/>
                    <a:lstStyle/>
                    <a:p>
                      <a:pPr rtl="0" fontAlgn="base"/>
                      <a:r>
                        <a:rPr lang="en-US">
                          <a:effectLst/>
                        </a:rPr>
                        <a:t>Contact​</a:t>
                      </a:r>
                      <a:endParaRPr lang="en-US">
                        <a:solidFill>
                          <a:srgbClr val="FFFFFF"/>
                        </a:solidFill>
                        <a:effectLst/>
                      </a:endParaRPr>
                    </a:p>
                  </a:txBody>
                  <a:tcPr anchor="b"/>
                </a:tc>
                <a:extLst>
                  <a:ext uri="{0D108BD9-81ED-4DB2-BD59-A6C34878D82A}">
                    <a16:rowId xmlns:a16="http://schemas.microsoft.com/office/drawing/2014/main" val="109976055"/>
                  </a:ext>
                </a:extLst>
              </a:tr>
              <a:tr h="0">
                <a:tc>
                  <a:txBody>
                    <a:bodyPr/>
                    <a:lstStyle/>
                    <a:p>
                      <a:pPr rtl="0" fontAlgn="base"/>
                      <a:r>
                        <a:rPr lang="en-US">
                          <a:effectLst/>
                        </a:rPr>
                        <a:t>Website​</a:t>
                      </a:r>
                      <a:endParaRPr lang="en-US">
                        <a:solidFill>
                          <a:srgbClr val="FFFFFF"/>
                        </a:solidFill>
                        <a:effectLst/>
                      </a:endParaRPr>
                    </a:p>
                  </a:txBody>
                  <a:tcPr anchor="b"/>
                </a:tc>
                <a:extLst>
                  <a:ext uri="{0D108BD9-81ED-4DB2-BD59-A6C34878D82A}">
                    <a16:rowId xmlns:a16="http://schemas.microsoft.com/office/drawing/2014/main" val="1190854261"/>
                  </a:ext>
                </a:extLst>
              </a:tr>
            </a:tbl>
          </a:graphicData>
        </a:graphic>
      </p:graphicFrame>
      <p:graphicFrame>
        <p:nvGraphicFramePr>
          <p:cNvPr id="11" name="Table 10">
            <a:extLst>
              <a:ext uri="{FF2B5EF4-FFF2-40B4-BE49-F238E27FC236}">
                <a16:creationId xmlns:a16="http://schemas.microsoft.com/office/drawing/2014/main" id="{C377F2F0-085D-4544-A1F0-3B78BF62C2F1}"/>
              </a:ext>
            </a:extLst>
          </p:cNvPr>
          <p:cNvGraphicFramePr>
            <a:graphicFrameLocks noGrp="1"/>
          </p:cNvGraphicFramePr>
          <p:nvPr>
            <p:extLst>
              <p:ext uri="{D42A27DB-BD31-4B8C-83A1-F6EECF244321}">
                <p14:modId xmlns:p14="http://schemas.microsoft.com/office/powerpoint/2010/main" val="3956657339"/>
              </p:ext>
            </p:extLst>
          </p:nvPr>
        </p:nvGraphicFramePr>
        <p:xfrm>
          <a:off x="5710823" y="2200736"/>
          <a:ext cx="2196807" cy="3931920"/>
        </p:xfrm>
        <a:graphic>
          <a:graphicData uri="http://schemas.openxmlformats.org/drawingml/2006/table">
            <a:tbl>
              <a:tblPr firstRow="1" bandRow="1">
                <a:tableStyleId>{5C22544A-7EE6-4342-B048-85BDC9FD1C3A}</a:tableStyleId>
              </a:tblPr>
              <a:tblGrid>
                <a:gridCol w="2196807">
                  <a:extLst>
                    <a:ext uri="{9D8B030D-6E8A-4147-A177-3AD203B41FA5}">
                      <a16:colId xmlns:a16="http://schemas.microsoft.com/office/drawing/2014/main" val="2161289750"/>
                    </a:ext>
                  </a:extLst>
                </a:gridCol>
              </a:tblGrid>
              <a:tr h="190862">
                <a:tc>
                  <a:txBody>
                    <a:bodyPr/>
                    <a:lstStyle/>
                    <a:p>
                      <a:pPr rtl="0" fontAlgn="base"/>
                      <a:r>
                        <a:rPr lang="en-US">
                          <a:effectLst/>
                        </a:rPr>
                        <a:t>Five Year Stock Price for One Sector</a:t>
                      </a:r>
                    </a:p>
                  </a:txBody>
                  <a:tcPr anchor="b"/>
                </a:tc>
                <a:extLst>
                  <a:ext uri="{0D108BD9-81ED-4DB2-BD59-A6C34878D82A}">
                    <a16:rowId xmlns:a16="http://schemas.microsoft.com/office/drawing/2014/main" val="645104502"/>
                  </a:ext>
                </a:extLst>
              </a:tr>
              <a:tr h="190862">
                <a:tc>
                  <a:txBody>
                    <a:bodyPr/>
                    <a:lstStyle/>
                    <a:p>
                      <a:pPr rtl="0" fontAlgn="base"/>
                      <a:r>
                        <a:rPr lang="en-US">
                          <a:effectLst/>
                        </a:rPr>
                        <a:t>Ticker​</a:t>
                      </a:r>
                      <a:endParaRPr lang="en-US">
                        <a:solidFill>
                          <a:srgbClr val="FFFFFF"/>
                        </a:solidFill>
                        <a:effectLst/>
                      </a:endParaRPr>
                    </a:p>
                  </a:txBody>
                  <a:tcPr anchor="b">
                    <a:solidFill>
                      <a:srgbClr val="FA8E00"/>
                    </a:solidFill>
                  </a:tcPr>
                </a:tc>
                <a:extLst>
                  <a:ext uri="{0D108BD9-81ED-4DB2-BD59-A6C34878D82A}">
                    <a16:rowId xmlns:a16="http://schemas.microsoft.com/office/drawing/2014/main" val="1440230847"/>
                  </a:ext>
                </a:extLst>
              </a:tr>
              <a:tr h="190862">
                <a:tc>
                  <a:txBody>
                    <a:bodyPr/>
                    <a:lstStyle/>
                    <a:p>
                      <a:pPr rtl="0" fontAlgn="base"/>
                      <a:r>
                        <a:rPr lang="en-US">
                          <a:effectLst/>
                        </a:rPr>
                        <a:t>Company​</a:t>
                      </a:r>
                      <a:endParaRPr lang="en-US">
                        <a:solidFill>
                          <a:srgbClr val="FFFFFF"/>
                        </a:solidFill>
                        <a:effectLst/>
                      </a:endParaRPr>
                    </a:p>
                  </a:txBody>
                  <a:tcPr anchor="b">
                    <a:solidFill>
                      <a:srgbClr val="FA8E00"/>
                    </a:solidFill>
                  </a:tcPr>
                </a:tc>
                <a:extLst>
                  <a:ext uri="{0D108BD9-81ED-4DB2-BD59-A6C34878D82A}">
                    <a16:rowId xmlns:a16="http://schemas.microsoft.com/office/drawing/2014/main" val="3994557314"/>
                  </a:ext>
                </a:extLst>
              </a:tr>
              <a:tr h="190862">
                <a:tc>
                  <a:txBody>
                    <a:bodyPr/>
                    <a:lstStyle/>
                    <a:p>
                      <a:pPr rtl="0" fontAlgn="base"/>
                      <a:r>
                        <a:rPr lang="en-US">
                          <a:effectLst/>
                        </a:rPr>
                        <a:t>Date​</a:t>
                      </a:r>
                      <a:endParaRPr lang="en-US">
                        <a:solidFill>
                          <a:srgbClr val="FFFFFF"/>
                        </a:solidFill>
                        <a:effectLst/>
                      </a:endParaRPr>
                    </a:p>
                  </a:txBody>
                  <a:tcPr anchor="b">
                    <a:solidFill>
                      <a:srgbClr val="F4B818"/>
                    </a:solidFill>
                  </a:tcPr>
                </a:tc>
                <a:extLst>
                  <a:ext uri="{0D108BD9-81ED-4DB2-BD59-A6C34878D82A}">
                    <a16:rowId xmlns:a16="http://schemas.microsoft.com/office/drawing/2014/main" val="1110766662"/>
                  </a:ext>
                </a:extLst>
              </a:tr>
              <a:tr h="190862">
                <a:tc>
                  <a:txBody>
                    <a:bodyPr/>
                    <a:lstStyle/>
                    <a:p>
                      <a:pPr rtl="0" fontAlgn="base"/>
                      <a:r>
                        <a:rPr lang="en-US">
                          <a:effectLst/>
                        </a:rPr>
                        <a:t>Open​</a:t>
                      </a:r>
                      <a:endParaRPr lang="en-US">
                        <a:solidFill>
                          <a:srgbClr val="FFFFFF"/>
                        </a:solidFill>
                        <a:effectLst/>
                      </a:endParaRPr>
                    </a:p>
                  </a:txBody>
                  <a:tcPr anchor="b"/>
                </a:tc>
                <a:extLst>
                  <a:ext uri="{0D108BD9-81ED-4DB2-BD59-A6C34878D82A}">
                    <a16:rowId xmlns:a16="http://schemas.microsoft.com/office/drawing/2014/main" val="3233771281"/>
                  </a:ext>
                </a:extLst>
              </a:tr>
              <a:tr h="190862">
                <a:tc>
                  <a:txBody>
                    <a:bodyPr/>
                    <a:lstStyle/>
                    <a:p>
                      <a:pPr rtl="0" fontAlgn="base"/>
                      <a:r>
                        <a:rPr lang="en-US">
                          <a:effectLst/>
                        </a:rPr>
                        <a:t>High​</a:t>
                      </a:r>
                      <a:endParaRPr lang="en-US">
                        <a:solidFill>
                          <a:srgbClr val="FFFFFF"/>
                        </a:solidFill>
                        <a:effectLst/>
                      </a:endParaRPr>
                    </a:p>
                  </a:txBody>
                  <a:tcPr anchor="b"/>
                </a:tc>
                <a:extLst>
                  <a:ext uri="{0D108BD9-81ED-4DB2-BD59-A6C34878D82A}">
                    <a16:rowId xmlns:a16="http://schemas.microsoft.com/office/drawing/2014/main" val="1474973270"/>
                  </a:ext>
                </a:extLst>
              </a:tr>
              <a:tr h="190862">
                <a:tc>
                  <a:txBody>
                    <a:bodyPr/>
                    <a:lstStyle/>
                    <a:p>
                      <a:pPr rtl="0" fontAlgn="base"/>
                      <a:r>
                        <a:rPr lang="en-US">
                          <a:effectLst/>
                        </a:rPr>
                        <a:t>Low​</a:t>
                      </a:r>
                      <a:endParaRPr lang="en-US">
                        <a:solidFill>
                          <a:srgbClr val="FFFFFF"/>
                        </a:solidFill>
                        <a:effectLst/>
                      </a:endParaRPr>
                    </a:p>
                  </a:txBody>
                  <a:tcPr anchor="b"/>
                </a:tc>
                <a:extLst>
                  <a:ext uri="{0D108BD9-81ED-4DB2-BD59-A6C34878D82A}">
                    <a16:rowId xmlns:a16="http://schemas.microsoft.com/office/drawing/2014/main" val="1617312567"/>
                  </a:ext>
                </a:extLst>
              </a:tr>
              <a:tr h="190862">
                <a:tc>
                  <a:txBody>
                    <a:bodyPr/>
                    <a:lstStyle/>
                    <a:p>
                      <a:pPr rtl="0" fontAlgn="base"/>
                      <a:r>
                        <a:rPr lang="en-US">
                          <a:effectLst/>
                        </a:rPr>
                        <a:t>Close​</a:t>
                      </a:r>
                      <a:endParaRPr lang="en-US">
                        <a:solidFill>
                          <a:srgbClr val="FFFFFF"/>
                        </a:solidFill>
                        <a:effectLst/>
                      </a:endParaRPr>
                    </a:p>
                  </a:txBody>
                  <a:tcPr anchor="b"/>
                </a:tc>
                <a:extLst>
                  <a:ext uri="{0D108BD9-81ED-4DB2-BD59-A6C34878D82A}">
                    <a16:rowId xmlns:a16="http://schemas.microsoft.com/office/drawing/2014/main" val="1136582451"/>
                  </a:ext>
                </a:extLst>
              </a:tr>
              <a:tr h="190862">
                <a:tc>
                  <a:txBody>
                    <a:bodyPr/>
                    <a:lstStyle/>
                    <a:p>
                      <a:pPr rtl="0" fontAlgn="base"/>
                      <a:r>
                        <a:rPr lang="en-US">
                          <a:effectLst/>
                        </a:rPr>
                        <a:t>Adj Close​</a:t>
                      </a:r>
                      <a:endParaRPr lang="en-US">
                        <a:solidFill>
                          <a:srgbClr val="FFFFFF"/>
                        </a:solidFill>
                        <a:effectLst/>
                      </a:endParaRPr>
                    </a:p>
                  </a:txBody>
                  <a:tcPr anchor="b"/>
                </a:tc>
                <a:extLst>
                  <a:ext uri="{0D108BD9-81ED-4DB2-BD59-A6C34878D82A}">
                    <a16:rowId xmlns:a16="http://schemas.microsoft.com/office/drawing/2014/main" val="3122066315"/>
                  </a:ext>
                </a:extLst>
              </a:tr>
              <a:tr h="190862">
                <a:tc>
                  <a:txBody>
                    <a:bodyPr/>
                    <a:lstStyle/>
                    <a:p>
                      <a:pPr rtl="0" fontAlgn="base"/>
                      <a:r>
                        <a:rPr lang="en-US">
                          <a:effectLst/>
                        </a:rPr>
                        <a:t>Volume​</a:t>
                      </a:r>
                      <a:endParaRPr lang="en-US">
                        <a:solidFill>
                          <a:srgbClr val="FFFFFF"/>
                        </a:solidFill>
                        <a:effectLst/>
                      </a:endParaRPr>
                    </a:p>
                  </a:txBody>
                  <a:tcPr anchor="b"/>
                </a:tc>
                <a:extLst>
                  <a:ext uri="{0D108BD9-81ED-4DB2-BD59-A6C34878D82A}">
                    <a16:rowId xmlns:a16="http://schemas.microsoft.com/office/drawing/2014/main" val="3875233497"/>
                  </a:ext>
                </a:extLst>
              </a:tr>
            </a:tbl>
          </a:graphicData>
        </a:graphic>
      </p:graphicFrame>
      <p:graphicFrame>
        <p:nvGraphicFramePr>
          <p:cNvPr id="13" name="Table 12">
            <a:extLst>
              <a:ext uri="{FF2B5EF4-FFF2-40B4-BE49-F238E27FC236}">
                <a16:creationId xmlns:a16="http://schemas.microsoft.com/office/drawing/2014/main" id="{29574C66-E8EF-4140-B026-FE90DCC46BBC}"/>
              </a:ext>
            </a:extLst>
          </p:cNvPr>
          <p:cNvGraphicFramePr>
            <a:graphicFrameLocks noGrp="1"/>
          </p:cNvGraphicFramePr>
          <p:nvPr>
            <p:extLst>
              <p:ext uri="{D42A27DB-BD31-4B8C-83A1-F6EECF244321}">
                <p14:modId xmlns:p14="http://schemas.microsoft.com/office/powerpoint/2010/main" val="2389627925"/>
              </p:ext>
            </p:extLst>
          </p:nvPr>
        </p:nvGraphicFramePr>
        <p:xfrm>
          <a:off x="9077155" y="2292176"/>
          <a:ext cx="2196807" cy="2194560"/>
        </p:xfrm>
        <a:graphic>
          <a:graphicData uri="http://schemas.openxmlformats.org/drawingml/2006/table">
            <a:tbl>
              <a:tblPr firstRow="1" bandRow="1">
                <a:tableStyleId>{5C22544A-7EE6-4342-B048-85BDC9FD1C3A}</a:tableStyleId>
              </a:tblPr>
              <a:tblGrid>
                <a:gridCol w="2196807">
                  <a:extLst>
                    <a:ext uri="{9D8B030D-6E8A-4147-A177-3AD203B41FA5}">
                      <a16:colId xmlns:a16="http://schemas.microsoft.com/office/drawing/2014/main" val="3616684738"/>
                    </a:ext>
                  </a:extLst>
                </a:gridCol>
              </a:tblGrid>
              <a:tr h="190862">
                <a:tc>
                  <a:txBody>
                    <a:bodyPr/>
                    <a:lstStyle/>
                    <a:p>
                      <a:pPr rtl="0" fontAlgn="base"/>
                      <a:r>
                        <a:rPr lang="en-US">
                          <a:effectLst/>
                        </a:rPr>
                        <a:t>Tweets Content</a:t>
                      </a:r>
                      <a:endParaRPr lang="en-US" b="1">
                        <a:solidFill>
                          <a:srgbClr val="FFFFFF"/>
                        </a:solidFill>
                        <a:effectLst/>
                      </a:endParaRPr>
                    </a:p>
                  </a:txBody>
                  <a:tcPr anchor="b"/>
                </a:tc>
                <a:extLst>
                  <a:ext uri="{0D108BD9-81ED-4DB2-BD59-A6C34878D82A}">
                    <a16:rowId xmlns:a16="http://schemas.microsoft.com/office/drawing/2014/main" val="1788494273"/>
                  </a:ext>
                </a:extLst>
              </a:tr>
              <a:tr h="190862">
                <a:tc>
                  <a:txBody>
                    <a:bodyPr/>
                    <a:lstStyle/>
                    <a:p>
                      <a:pPr rtl="0" fontAlgn="base"/>
                      <a:r>
                        <a:rPr lang="en-US">
                          <a:effectLst/>
                        </a:rPr>
                        <a:t>Company</a:t>
                      </a:r>
                      <a:endParaRPr lang="en-US">
                        <a:solidFill>
                          <a:srgbClr val="FFFFFF"/>
                        </a:solidFill>
                        <a:effectLst/>
                      </a:endParaRPr>
                    </a:p>
                  </a:txBody>
                  <a:tcPr anchor="b">
                    <a:solidFill>
                      <a:srgbClr val="FA8E00"/>
                    </a:solidFill>
                  </a:tcPr>
                </a:tc>
                <a:extLst>
                  <a:ext uri="{0D108BD9-81ED-4DB2-BD59-A6C34878D82A}">
                    <a16:rowId xmlns:a16="http://schemas.microsoft.com/office/drawing/2014/main" val="2926048724"/>
                  </a:ext>
                </a:extLst>
              </a:tr>
              <a:tr h="190862">
                <a:tc>
                  <a:txBody>
                    <a:bodyPr/>
                    <a:lstStyle/>
                    <a:p>
                      <a:pPr rtl="0" fontAlgn="base"/>
                      <a:r>
                        <a:rPr lang="en-US">
                          <a:solidFill>
                            <a:schemeClr val="tx1"/>
                          </a:solidFill>
                          <a:effectLst/>
                        </a:rPr>
                        <a:t>Timestamp</a:t>
                      </a:r>
                    </a:p>
                  </a:txBody>
                  <a:tcPr anchor="b">
                    <a:solidFill>
                      <a:srgbClr val="F4B818"/>
                    </a:solidFill>
                  </a:tcPr>
                </a:tc>
                <a:extLst>
                  <a:ext uri="{0D108BD9-81ED-4DB2-BD59-A6C34878D82A}">
                    <a16:rowId xmlns:a16="http://schemas.microsoft.com/office/drawing/2014/main" val="859626439"/>
                  </a:ext>
                </a:extLst>
              </a:tr>
              <a:tr h="190862">
                <a:tc>
                  <a:txBody>
                    <a:bodyPr/>
                    <a:lstStyle/>
                    <a:p>
                      <a:pPr rtl="0" fontAlgn="base"/>
                      <a:r>
                        <a:rPr lang="en-US" sz="1800" kern="1200">
                          <a:solidFill>
                            <a:schemeClr val="dk1"/>
                          </a:solidFill>
                          <a:effectLst/>
                          <a:latin typeface="+mn-lt"/>
                          <a:ea typeface="+mn-ea"/>
                          <a:cs typeface="+mn-cs"/>
                        </a:rPr>
                        <a:t>Hashtag</a:t>
                      </a:r>
                    </a:p>
                  </a:txBody>
                  <a:tcPr anchor="b">
                    <a:solidFill>
                      <a:srgbClr val="CCD5EA"/>
                    </a:solidFill>
                  </a:tcPr>
                </a:tc>
                <a:extLst>
                  <a:ext uri="{0D108BD9-81ED-4DB2-BD59-A6C34878D82A}">
                    <a16:rowId xmlns:a16="http://schemas.microsoft.com/office/drawing/2014/main" val="2620549747"/>
                  </a:ext>
                </a:extLst>
              </a:tr>
              <a:tr h="190862">
                <a:tc>
                  <a:txBody>
                    <a:bodyPr/>
                    <a:lstStyle/>
                    <a:p>
                      <a:pPr rtl="0" fontAlgn="base"/>
                      <a:r>
                        <a:rPr lang="en-US">
                          <a:effectLst/>
                        </a:rPr>
                        <a:t>Tweet ID</a:t>
                      </a:r>
                      <a:endParaRPr lang="en-US">
                        <a:solidFill>
                          <a:srgbClr val="FFFFFF"/>
                        </a:solidFill>
                        <a:effectLst/>
                      </a:endParaRPr>
                    </a:p>
                  </a:txBody>
                  <a:tcPr anchor="b"/>
                </a:tc>
                <a:extLst>
                  <a:ext uri="{0D108BD9-81ED-4DB2-BD59-A6C34878D82A}">
                    <a16:rowId xmlns:a16="http://schemas.microsoft.com/office/drawing/2014/main" val="2408593183"/>
                  </a:ext>
                </a:extLst>
              </a:tr>
              <a:tr h="190862">
                <a:tc>
                  <a:txBody>
                    <a:bodyPr/>
                    <a:lstStyle/>
                    <a:p>
                      <a:pPr rtl="0" fontAlgn="base"/>
                      <a:r>
                        <a:rPr lang="en-US">
                          <a:effectLst/>
                        </a:rPr>
                        <a:t>Tweet</a:t>
                      </a:r>
                      <a:endParaRPr lang="en-US">
                        <a:solidFill>
                          <a:srgbClr val="FFFFFF"/>
                        </a:solidFill>
                        <a:effectLst/>
                      </a:endParaRPr>
                    </a:p>
                  </a:txBody>
                  <a:tcPr anchor="b"/>
                </a:tc>
                <a:extLst>
                  <a:ext uri="{0D108BD9-81ED-4DB2-BD59-A6C34878D82A}">
                    <a16:rowId xmlns:a16="http://schemas.microsoft.com/office/drawing/2014/main" val="3979821315"/>
                  </a:ext>
                </a:extLst>
              </a:tr>
            </a:tbl>
          </a:graphicData>
        </a:graphic>
      </p:graphicFrame>
    </p:spTree>
    <p:extLst>
      <p:ext uri="{BB962C8B-B14F-4D97-AF65-F5344CB8AC3E}">
        <p14:creationId xmlns:p14="http://schemas.microsoft.com/office/powerpoint/2010/main" val="979475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43EB38-FA93-3744-86AB-6A031B6B3DE0}"/>
              </a:ext>
            </a:extLst>
          </p:cNvPr>
          <p:cNvSpPr txBox="1"/>
          <p:nvPr/>
        </p:nvSpPr>
        <p:spPr>
          <a:xfrm>
            <a:off x="4891825" y="2782669"/>
            <a:ext cx="2408350" cy="646331"/>
          </a:xfrm>
          <a:prstGeom prst="rect">
            <a:avLst/>
          </a:prstGeom>
          <a:noFill/>
        </p:spPr>
        <p:txBody>
          <a:bodyPr wrap="square" rtlCol="0">
            <a:spAutoFit/>
          </a:bodyPr>
          <a:lstStyle/>
          <a:p>
            <a:r>
              <a:rPr lang="en-US" sz="3600" b="1">
                <a:latin typeface="+mj-lt"/>
              </a:rPr>
              <a:t>Thank You!</a:t>
            </a:r>
          </a:p>
        </p:txBody>
      </p:sp>
    </p:spTree>
    <p:extLst>
      <p:ext uri="{BB962C8B-B14F-4D97-AF65-F5344CB8AC3E}">
        <p14:creationId xmlns:p14="http://schemas.microsoft.com/office/powerpoint/2010/main" val="3384494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587E-6BF1-48A4-B527-0F79CFD279BE}"/>
              </a:ext>
            </a:extLst>
          </p:cNvPr>
          <p:cNvSpPr>
            <a:spLocks noGrp="1"/>
          </p:cNvSpPr>
          <p:nvPr>
            <p:ph type="title"/>
          </p:nvPr>
        </p:nvSpPr>
        <p:spPr>
          <a:xfrm>
            <a:off x="1141413" y="609600"/>
            <a:ext cx="9905998" cy="1468582"/>
          </a:xfrm>
        </p:spPr>
        <p:txBody>
          <a:bodyPr>
            <a:normAutofit/>
          </a:bodyPr>
          <a:lstStyle/>
          <a:p>
            <a:r>
              <a:rPr lang="en-US"/>
              <a:t>Outlines</a:t>
            </a:r>
          </a:p>
        </p:txBody>
      </p:sp>
      <p:graphicFrame>
        <p:nvGraphicFramePr>
          <p:cNvPr id="6" name="Content Placeholder 2">
            <a:extLst>
              <a:ext uri="{FF2B5EF4-FFF2-40B4-BE49-F238E27FC236}">
                <a16:creationId xmlns:a16="http://schemas.microsoft.com/office/drawing/2014/main" id="{BABDDC24-4657-4A0B-8D08-8DF0FA003927}"/>
              </a:ext>
            </a:extLst>
          </p:cNvPr>
          <p:cNvGraphicFramePr>
            <a:graphicFrameLocks noGrp="1"/>
          </p:cNvGraphicFramePr>
          <p:nvPr>
            <p:ph idx="1"/>
            <p:extLst>
              <p:ext uri="{D42A27DB-BD31-4B8C-83A1-F6EECF244321}">
                <p14:modId xmlns:p14="http://schemas.microsoft.com/office/powerpoint/2010/main" val="2975822558"/>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466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277A-31CD-4A51-80D0-4EFA036C1EDC}"/>
              </a:ext>
            </a:extLst>
          </p:cNvPr>
          <p:cNvSpPr>
            <a:spLocks noGrp="1"/>
          </p:cNvSpPr>
          <p:nvPr>
            <p:ph type="title"/>
          </p:nvPr>
        </p:nvSpPr>
        <p:spPr>
          <a:xfrm>
            <a:off x="1546972" y="-237837"/>
            <a:ext cx="10018713" cy="1752599"/>
          </a:xfrm>
        </p:spPr>
        <p:txBody>
          <a:bodyPr/>
          <a:lstStyle/>
          <a:p>
            <a:r>
              <a:rPr lang="en-US" b="1">
                <a:latin typeface="Franklin Gothic Book"/>
              </a:rPr>
              <a:t>Motivation: Interest </a:t>
            </a:r>
            <a:r>
              <a:rPr lang="en-US" sz="4000" b="1">
                <a:latin typeface="Franklin Gothic Book"/>
              </a:rPr>
              <a:t>in US tech stocks</a:t>
            </a:r>
            <a:r>
              <a:rPr lang="en-US" b="1">
                <a:latin typeface="Franklin Gothic Book"/>
              </a:rPr>
              <a:t> </a:t>
            </a:r>
            <a:endParaRPr lang="en-US" sz="4000" b="1">
              <a:latin typeface="Franklin Gothic Book" panose="020B0503020102020204" pitchFamily="34" charset="0"/>
            </a:endParaRPr>
          </a:p>
        </p:txBody>
      </p:sp>
      <p:pic>
        <p:nvPicPr>
          <p:cNvPr id="5" name="Picture 2" descr="Visualizing the Size of U.S. Stock Market When Compared to the Rest of the  World">
            <a:extLst>
              <a:ext uri="{FF2B5EF4-FFF2-40B4-BE49-F238E27FC236}">
                <a16:creationId xmlns:a16="http://schemas.microsoft.com/office/drawing/2014/main" id="{A95CFF57-FB03-418C-A143-8E6CD0D727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64"/>
          <a:stretch/>
        </p:blipFill>
        <p:spPr bwMode="auto">
          <a:xfrm>
            <a:off x="1049431" y="1852166"/>
            <a:ext cx="4657599" cy="4152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hy Crypto's A Growing Threat To FAMGA (a.k.a. Facebook, Apple, Microsoft,  Google and Amazon) - AlleyWatch">
            <a:extLst>
              <a:ext uri="{FF2B5EF4-FFF2-40B4-BE49-F238E27FC236}">
                <a16:creationId xmlns:a16="http://schemas.microsoft.com/office/drawing/2014/main" id="{7B8F5F37-F86D-45F1-A9B4-BAA31A997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28" y="1455027"/>
            <a:ext cx="4241494"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3D7093E-8F55-4D33-B014-AA6852C57AEF}"/>
              </a:ext>
            </a:extLst>
          </p:cNvPr>
          <p:cNvPicPr>
            <a:picLocks noChangeAspect="1"/>
          </p:cNvPicPr>
          <p:nvPr/>
        </p:nvPicPr>
        <p:blipFill>
          <a:blip r:embed="rId4"/>
          <a:stretch>
            <a:fillRect/>
          </a:stretch>
        </p:blipFill>
        <p:spPr>
          <a:xfrm>
            <a:off x="7050538" y="3931898"/>
            <a:ext cx="3278484" cy="2571360"/>
          </a:xfrm>
          <a:prstGeom prst="rect">
            <a:avLst/>
          </a:prstGeom>
        </p:spPr>
      </p:pic>
      <p:sp>
        <p:nvSpPr>
          <p:cNvPr id="9" name="TextBox 8">
            <a:extLst>
              <a:ext uri="{FF2B5EF4-FFF2-40B4-BE49-F238E27FC236}">
                <a16:creationId xmlns:a16="http://schemas.microsoft.com/office/drawing/2014/main" id="{65A5A89F-0953-4114-BCF2-0FA634F46BE2}"/>
              </a:ext>
            </a:extLst>
          </p:cNvPr>
          <p:cNvSpPr txBox="1"/>
          <p:nvPr/>
        </p:nvSpPr>
        <p:spPr>
          <a:xfrm>
            <a:off x="1334248" y="7540379"/>
            <a:ext cx="8994774" cy="400110"/>
          </a:xfrm>
          <a:prstGeom prst="rect">
            <a:avLst/>
          </a:prstGeom>
          <a:noFill/>
        </p:spPr>
        <p:txBody>
          <a:bodyPr wrap="square">
            <a:spAutoFit/>
          </a:bodyPr>
          <a:lstStyle/>
          <a:p>
            <a:r>
              <a:rPr lang="en-US" sz="1000">
                <a:latin typeface="Franklin Gothic Book" panose="020B0503020102020204" pitchFamily="34" charset="0"/>
              </a:rPr>
              <a:t>https://www.forbes.com/sites/sergeiklebnikov/2020/08/28/us-tech-stocks-are-now-worth-more-than-9-trillion-eclipsing-the-entire-european-stock-market/?sh=6740110b3e61</a:t>
            </a:r>
          </a:p>
        </p:txBody>
      </p:sp>
      <p:sp>
        <p:nvSpPr>
          <p:cNvPr id="10" name="Rectangle 9">
            <a:extLst>
              <a:ext uri="{FF2B5EF4-FFF2-40B4-BE49-F238E27FC236}">
                <a16:creationId xmlns:a16="http://schemas.microsoft.com/office/drawing/2014/main" id="{2166633D-0F4B-4781-B88F-4F9DFC591E02}"/>
              </a:ext>
            </a:extLst>
          </p:cNvPr>
          <p:cNvSpPr/>
          <p:nvPr/>
        </p:nvSpPr>
        <p:spPr>
          <a:xfrm>
            <a:off x="397357" y="852934"/>
            <a:ext cx="11794643" cy="5882978"/>
          </a:xfrm>
          <a:prstGeom prst="rect">
            <a:avLst/>
          </a:prstGeom>
          <a:solidFill>
            <a:srgbClr val="E4F0F6">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8F87F43-E2FA-482F-8EAC-9F03EA979DE5}"/>
              </a:ext>
            </a:extLst>
          </p:cNvPr>
          <p:cNvSpPr txBox="1"/>
          <p:nvPr/>
        </p:nvSpPr>
        <p:spPr>
          <a:xfrm>
            <a:off x="1546972" y="2982451"/>
            <a:ext cx="9086850" cy="861774"/>
          </a:xfrm>
          <a:prstGeom prst="rect">
            <a:avLst/>
          </a:prstGeom>
          <a:solidFill>
            <a:schemeClr val="bg1"/>
          </a:solidFill>
        </p:spPr>
        <p:txBody>
          <a:bodyPr wrap="square" rtlCol="0">
            <a:spAutoFit/>
          </a:bodyPr>
          <a:lstStyle/>
          <a:p>
            <a:pPr algn="ctr"/>
            <a:r>
              <a:rPr lang="en-US" sz="2500" b="1">
                <a:latin typeface="Franklin Gothic Book" panose="020B0503020102020204" pitchFamily="34" charset="0"/>
              </a:rPr>
              <a:t>Not only are the tech companies highly valued they are also the fastest growing!</a:t>
            </a:r>
          </a:p>
        </p:txBody>
      </p:sp>
    </p:spTree>
    <p:extLst>
      <p:ext uri="{BB962C8B-B14F-4D97-AF65-F5344CB8AC3E}">
        <p14:creationId xmlns:p14="http://schemas.microsoft.com/office/powerpoint/2010/main" val="388880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996B-6374-4F8B-8906-283C17783E9C}"/>
              </a:ext>
            </a:extLst>
          </p:cNvPr>
          <p:cNvSpPr>
            <a:spLocks noGrp="1"/>
          </p:cNvSpPr>
          <p:nvPr>
            <p:ph type="title"/>
          </p:nvPr>
        </p:nvSpPr>
        <p:spPr>
          <a:xfrm>
            <a:off x="1469826" y="-296979"/>
            <a:ext cx="10018713" cy="1752599"/>
          </a:xfrm>
        </p:spPr>
        <p:txBody>
          <a:bodyPr/>
          <a:lstStyle/>
          <a:p>
            <a:r>
              <a:rPr lang="en-US" sz="4000" b="1">
                <a:latin typeface="Franklin Gothic Book" panose="020B0503020102020204" pitchFamily="34" charset="0"/>
              </a:rPr>
              <a:t>Public Sentiment Influences Stock</a:t>
            </a:r>
            <a:endParaRPr lang="en-US"/>
          </a:p>
        </p:txBody>
      </p:sp>
      <p:pic>
        <p:nvPicPr>
          <p:cNvPr id="4" name="Picture 3">
            <a:extLst>
              <a:ext uri="{FF2B5EF4-FFF2-40B4-BE49-F238E27FC236}">
                <a16:creationId xmlns:a16="http://schemas.microsoft.com/office/drawing/2014/main" id="{CC7C2520-01DA-42CC-BCCC-4E4974073CE1}"/>
              </a:ext>
            </a:extLst>
          </p:cNvPr>
          <p:cNvPicPr>
            <a:picLocks noChangeAspect="1"/>
          </p:cNvPicPr>
          <p:nvPr/>
        </p:nvPicPr>
        <p:blipFill rotWithShape="1">
          <a:blip r:embed="rId2"/>
          <a:srcRect t="33813" b="21010"/>
          <a:stretch/>
        </p:blipFill>
        <p:spPr>
          <a:xfrm>
            <a:off x="1923142" y="1591808"/>
            <a:ext cx="6272893" cy="822323"/>
          </a:xfrm>
          <a:prstGeom prst="rect">
            <a:avLst/>
          </a:prstGeom>
        </p:spPr>
      </p:pic>
      <p:pic>
        <p:nvPicPr>
          <p:cNvPr id="5" name="Picture 4">
            <a:extLst>
              <a:ext uri="{FF2B5EF4-FFF2-40B4-BE49-F238E27FC236}">
                <a16:creationId xmlns:a16="http://schemas.microsoft.com/office/drawing/2014/main" id="{6B5A5A67-7552-43D6-8AC1-4D821F1153B8}"/>
              </a:ext>
            </a:extLst>
          </p:cNvPr>
          <p:cNvPicPr>
            <a:picLocks noChangeAspect="1"/>
          </p:cNvPicPr>
          <p:nvPr/>
        </p:nvPicPr>
        <p:blipFill rotWithShape="1">
          <a:blip r:embed="rId3"/>
          <a:srcRect t="33139" b="24655"/>
          <a:stretch/>
        </p:blipFill>
        <p:spPr>
          <a:xfrm>
            <a:off x="4659221" y="2785544"/>
            <a:ext cx="6407921" cy="822324"/>
          </a:xfrm>
          <a:prstGeom prst="rect">
            <a:avLst/>
          </a:prstGeom>
        </p:spPr>
      </p:pic>
      <p:pic>
        <p:nvPicPr>
          <p:cNvPr id="6" name="Picture 5">
            <a:extLst>
              <a:ext uri="{FF2B5EF4-FFF2-40B4-BE49-F238E27FC236}">
                <a16:creationId xmlns:a16="http://schemas.microsoft.com/office/drawing/2014/main" id="{6F190638-698B-4637-9ED9-9369465B5373}"/>
              </a:ext>
            </a:extLst>
          </p:cNvPr>
          <p:cNvPicPr>
            <a:picLocks noChangeAspect="1"/>
          </p:cNvPicPr>
          <p:nvPr/>
        </p:nvPicPr>
        <p:blipFill>
          <a:blip r:embed="rId4"/>
          <a:stretch>
            <a:fillRect/>
          </a:stretch>
        </p:blipFill>
        <p:spPr>
          <a:xfrm>
            <a:off x="2005609" y="4068253"/>
            <a:ext cx="6400967" cy="1045056"/>
          </a:xfrm>
          <a:prstGeom prst="rect">
            <a:avLst/>
          </a:prstGeom>
        </p:spPr>
      </p:pic>
      <p:sp>
        <p:nvSpPr>
          <p:cNvPr id="7" name="TextBox 6">
            <a:extLst>
              <a:ext uri="{FF2B5EF4-FFF2-40B4-BE49-F238E27FC236}">
                <a16:creationId xmlns:a16="http://schemas.microsoft.com/office/drawing/2014/main" id="{7775CF44-CA77-42C6-A82C-C6BA13606B9E}"/>
              </a:ext>
            </a:extLst>
          </p:cNvPr>
          <p:cNvSpPr txBox="1"/>
          <p:nvPr/>
        </p:nvSpPr>
        <p:spPr>
          <a:xfrm>
            <a:off x="2005609" y="2406124"/>
            <a:ext cx="6102434" cy="338554"/>
          </a:xfrm>
          <a:prstGeom prst="rect">
            <a:avLst/>
          </a:prstGeom>
          <a:noFill/>
        </p:spPr>
        <p:txBody>
          <a:bodyPr wrap="square">
            <a:spAutoFit/>
          </a:bodyPr>
          <a:lstStyle/>
          <a:p>
            <a:r>
              <a:rPr lang="en-US" sz="800">
                <a:latin typeface="Franklin Gothic Book" panose="020B0503020102020204" pitchFamily="34" charset="0"/>
              </a:rPr>
              <a:t>https://www.businessinsider.in/stock-market/news/tesla-sinks-5-after-battery-day-falls-short-of-hopes-and-endangers-high-flying-valuation/articleshow/78279221.cms</a:t>
            </a:r>
          </a:p>
        </p:txBody>
      </p:sp>
      <p:sp>
        <p:nvSpPr>
          <p:cNvPr id="8" name="TextBox 7">
            <a:extLst>
              <a:ext uri="{FF2B5EF4-FFF2-40B4-BE49-F238E27FC236}">
                <a16:creationId xmlns:a16="http://schemas.microsoft.com/office/drawing/2014/main" id="{D04DDC4A-AF6B-497C-ADCD-6615E6A57F0E}"/>
              </a:ext>
            </a:extLst>
          </p:cNvPr>
          <p:cNvSpPr txBox="1"/>
          <p:nvPr/>
        </p:nvSpPr>
        <p:spPr>
          <a:xfrm>
            <a:off x="4758920" y="3573860"/>
            <a:ext cx="6208522" cy="338554"/>
          </a:xfrm>
          <a:prstGeom prst="rect">
            <a:avLst/>
          </a:prstGeom>
          <a:noFill/>
        </p:spPr>
        <p:txBody>
          <a:bodyPr wrap="square">
            <a:spAutoFit/>
          </a:bodyPr>
          <a:lstStyle/>
          <a:p>
            <a:r>
              <a:rPr lang="en-US" sz="800">
                <a:latin typeface="Franklin Gothic Book" panose="020B0503020102020204" pitchFamily="34" charset="0"/>
              </a:rPr>
              <a:t>https://www.businessinsider.in/stock-market/news/apple-sees-81-billion-in-market-value-erased-as-it-unveils-its-first-5g-iphones/articleshow/78650122.cms</a:t>
            </a:r>
          </a:p>
        </p:txBody>
      </p:sp>
      <p:sp>
        <p:nvSpPr>
          <p:cNvPr id="9" name="TextBox 8">
            <a:extLst>
              <a:ext uri="{FF2B5EF4-FFF2-40B4-BE49-F238E27FC236}">
                <a16:creationId xmlns:a16="http://schemas.microsoft.com/office/drawing/2014/main" id="{2B5EA2B0-512C-41FA-9872-FF41658576F2}"/>
              </a:ext>
            </a:extLst>
          </p:cNvPr>
          <p:cNvSpPr txBox="1"/>
          <p:nvPr/>
        </p:nvSpPr>
        <p:spPr>
          <a:xfrm>
            <a:off x="2005609" y="5086421"/>
            <a:ext cx="4575174" cy="246221"/>
          </a:xfrm>
          <a:prstGeom prst="rect">
            <a:avLst/>
          </a:prstGeom>
          <a:noFill/>
        </p:spPr>
        <p:txBody>
          <a:bodyPr wrap="square">
            <a:spAutoFit/>
          </a:bodyPr>
          <a:lstStyle/>
          <a:p>
            <a:r>
              <a:rPr lang="en-US" sz="1000">
                <a:latin typeface="Franklin Gothic Book" panose="020B0503020102020204" pitchFamily="34" charset="0"/>
              </a:rPr>
              <a:t>https://fortune.com/2016/10/19/google-pixel-phone-stock/</a:t>
            </a:r>
          </a:p>
        </p:txBody>
      </p:sp>
      <p:pic>
        <p:nvPicPr>
          <p:cNvPr id="10" name="Picture 9">
            <a:extLst>
              <a:ext uri="{FF2B5EF4-FFF2-40B4-BE49-F238E27FC236}">
                <a16:creationId xmlns:a16="http://schemas.microsoft.com/office/drawing/2014/main" id="{64ADDFC4-9315-4617-BA30-4B669CA774CC}"/>
              </a:ext>
            </a:extLst>
          </p:cNvPr>
          <p:cNvPicPr>
            <a:picLocks noChangeAspect="1"/>
          </p:cNvPicPr>
          <p:nvPr/>
        </p:nvPicPr>
        <p:blipFill>
          <a:blip r:embed="rId5"/>
          <a:stretch>
            <a:fillRect/>
          </a:stretch>
        </p:blipFill>
        <p:spPr>
          <a:xfrm>
            <a:off x="5072674" y="5427508"/>
            <a:ext cx="5894768" cy="767463"/>
          </a:xfrm>
          <a:prstGeom prst="rect">
            <a:avLst/>
          </a:prstGeom>
        </p:spPr>
      </p:pic>
      <p:sp>
        <p:nvSpPr>
          <p:cNvPr id="11" name="TextBox 10">
            <a:extLst>
              <a:ext uri="{FF2B5EF4-FFF2-40B4-BE49-F238E27FC236}">
                <a16:creationId xmlns:a16="http://schemas.microsoft.com/office/drawing/2014/main" id="{EDE11710-A9F5-4240-B48A-5D61B034313A}"/>
              </a:ext>
            </a:extLst>
          </p:cNvPr>
          <p:cNvSpPr txBox="1"/>
          <p:nvPr/>
        </p:nvSpPr>
        <p:spPr>
          <a:xfrm>
            <a:off x="5056824" y="6135366"/>
            <a:ext cx="5910617" cy="215444"/>
          </a:xfrm>
          <a:prstGeom prst="rect">
            <a:avLst/>
          </a:prstGeom>
          <a:noFill/>
        </p:spPr>
        <p:txBody>
          <a:bodyPr wrap="square">
            <a:spAutoFit/>
          </a:bodyPr>
          <a:lstStyle/>
          <a:p>
            <a:r>
              <a:rPr lang="en-US" sz="800">
                <a:latin typeface="Franklin Gothic Book" panose="020B0503020102020204" pitchFamily="34" charset="0"/>
              </a:rPr>
              <a:t>https://www.theguardian.com/business/2016/sep/12/samsung-galaxy-note-7-share-prices-dives-phone-recall</a:t>
            </a:r>
          </a:p>
        </p:txBody>
      </p:sp>
    </p:spTree>
    <p:extLst>
      <p:ext uri="{BB962C8B-B14F-4D97-AF65-F5344CB8AC3E}">
        <p14:creationId xmlns:p14="http://schemas.microsoft.com/office/powerpoint/2010/main" val="225386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F07D15-DA43-4094-A0D1-5620EB318A5D}"/>
              </a:ext>
            </a:extLst>
          </p:cNvPr>
          <p:cNvSpPr>
            <a:spLocks noGrp="1"/>
          </p:cNvSpPr>
          <p:nvPr>
            <p:ph type="title"/>
          </p:nvPr>
        </p:nvSpPr>
        <p:spPr>
          <a:xfrm>
            <a:off x="2903728" y="371060"/>
            <a:ext cx="7408672" cy="822324"/>
          </a:xfrm>
        </p:spPr>
        <p:txBody>
          <a:bodyPr>
            <a:normAutofit/>
          </a:bodyPr>
          <a:lstStyle/>
          <a:p>
            <a:r>
              <a:rPr lang="en-US" sz="2500" b="1">
                <a:latin typeface="Franklin Gothic Book" panose="020B0503020102020204" pitchFamily="34" charset="0"/>
              </a:rPr>
              <a:t>So faster news is an advantage while trading stocks</a:t>
            </a:r>
          </a:p>
        </p:txBody>
      </p:sp>
      <p:pic>
        <p:nvPicPr>
          <p:cNvPr id="5" name="Picture 4">
            <a:extLst>
              <a:ext uri="{FF2B5EF4-FFF2-40B4-BE49-F238E27FC236}">
                <a16:creationId xmlns:a16="http://schemas.microsoft.com/office/drawing/2014/main" id="{1A696216-EDE8-4F6E-A44A-DD3C87CA85EC}"/>
              </a:ext>
            </a:extLst>
          </p:cNvPr>
          <p:cNvPicPr>
            <a:picLocks noChangeAspect="1"/>
          </p:cNvPicPr>
          <p:nvPr/>
        </p:nvPicPr>
        <p:blipFill>
          <a:blip r:embed="rId2"/>
          <a:stretch>
            <a:fillRect/>
          </a:stretch>
        </p:blipFill>
        <p:spPr>
          <a:xfrm>
            <a:off x="3990447" y="1428334"/>
            <a:ext cx="5633505" cy="762020"/>
          </a:xfrm>
          <a:prstGeom prst="rect">
            <a:avLst/>
          </a:prstGeom>
        </p:spPr>
      </p:pic>
      <p:sp>
        <p:nvSpPr>
          <p:cNvPr id="6" name="TextBox 5">
            <a:extLst>
              <a:ext uri="{FF2B5EF4-FFF2-40B4-BE49-F238E27FC236}">
                <a16:creationId xmlns:a16="http://schemas.microsoft.com/office/drawing/2014/main" id="{36CDDC23-9FCD-4699-BBC5-22454DA7FFF3}"/>
              </a:ext>
            </a:extLst>
          </p:cNvPr>
          <p:cNvSpPr txBox="1"/>
          <p:nvPr/>
        </p:nvSpPr>
        <p:spPr>
          <a:xfrm>
            <a:off x="2903728" y="2425304"/>
            <a:ext cx="3072636" cy="754053"/>
          </a:xfrm>
          <a:prstGeom prst="rect">
            <a:avLst/>
          </a:prstGeom>
          <a:noFill/>
        </p:spPr>
        <p:txBody>
          <a:bodyPr wrap="none" rtlCol="0">
            <a:spAutoFit/>
          </a:bodyPr>
          <a:lstStyle/>
          <a:p>
            <a:r>
              <a:rPr lang="en-US" sz="2500" b="1">
                <a:latin typeface="Franklin Gothic Book" panose="020B0503020102020204" pitchFamily="34" charset="0"/>
              </a:rPr>
              <a:t>The next best thing… </a:t>
            </a:r>
          </a:p>
          <a:p>
            <a:endParaRPr lang="en-US"/>
          </a:p>
        </p:txBody>
      </p:sp>
      <p:pic>
        <p:nvPicPr>
          <p:cNvPr id="7" name="Picture 6" descr="Logo&#10;&#10;Description automatically generated">
            <a:extLst>
              <a:ext uri="{FF2B5EF4-FFF2-40B4-BE49-F238E27FC236}">
                <a16:creationId xmlns:a16="http://schemas.microsoft.com/office/drawing/2014/main" id="{4C0C949C-FB57-4A90-9349-69FCD062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884" y="3179357"/>
            <a:ext cx="2143125" cy="2143125"/>
          </a:xfrm>
          <a:prstGeom prst="rect">
            <a:avLst/>
          </a:prstGeom>
        </p:spPr>
      </p:pic>
      <p:sp>
        <p:nvSpPr>
          <p:cNvPr id="8" name="TextBox 7">
            <a:extLst>
              <a:ext uri="{FF2B5EF4-FFF2-40B4-BE49-F238E27FC236}">
                <a16:creationId xmlns:a16="http://schemas.microsoft.com/office/drawing/2014/main" id="{07119EDC-88EF-46F5-8B51-ADB795916B14}"/>
              </a:ext>
            </a:extLst>
          </p:cNvPr>
          <p:cNvSpPr txBox="1"/>
          <p:nvPr/>
        </p:nvSpPr>
        <p:spPr>
          <a:xfrm>
            <a:off x="5594350" y="3001557"/>
            <a:ext cx="5480050" cy="3170099"/>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Franklin Gothic Book" panose="020B0503020102020204" pitchFamily="34" charset="0"/>
              </a:rPr>
              <a:t>We can get the news and public’s reaction to it in  the same place</a:t>
            </a:r>
          </a:p>
          <a:p>
            <a:pPr marL="285750" indent="-285750">
              <a:buFont typeface="Arial" panose="020B0604020202020204" pitchFamily="34" charset="0"/>
              <a:buChar char="•"/>
            </a:pPr>
            <a:r>
              <a:rPr lang="en-US" sz="2000">
                <a:latin typeface="Franklin Gothic Book" panose="020B0503020102020204" pitchFamily="34" charset="0"/>
              </a:rPr>
              <a:t>To put twitter in perspective:</a:t>
            </a:r>
          </a:p>
          <a:p>
            <a:r>
              <a:rPr lang="en-US" sz="2000">
                <a:latin typeface="Franklin Gothic Book" panose="020B0503020102020204" pitchFamily="34" charset="0"/>
              </a:rPr>
              <a:t>      - 500 million tweets per day</a:t>
            </a:r>
          </a:p>
          <a:p>
            <a:r>
              <a:rPr lang="en-US" sz="2000">
                <a:latin typeface="Franklin Gothic Book" panose="020B0503020102020204" pitchFamily="34" charset="0"/>
              </a:rPr>
              <a:t>      -	 92% of companies tweet more than once   	 a day, 42% tweet 1-5 times a day, and 	19% tweet 6-10 times a day.	</a:t>
            </a:r>
          </a:p>
          <a:p>
            <a:r>
              <a:rPr lang="en-US" sz="2000">
                <a:latin typeface="Franklin Gothic Book" panose="020B0503020102020204" pitchFamily="34" charset="0"/>
              </a:rPr>
              <a:t>     - 74% of Twitter users get their news fix   	from the network</a:t>
            </a:r>
          </a:p>
          <a:p>
            <a:r>
              <a:rPr lang="en-US" sz="2000">
                <a:latin typeface="Franklin Gothic Book" panose="020B0503020102020204" pitchFamily="34" charset="0"/>
              </a:rPr>
              <a:t>     - NYT gets retweeted every 4 seconds</a:t>
            </a:r>
          </a:p>
        </p:txBody>
      </p:sp>
      <p:sp>
        <p:nvSpPr>
          <p:cNvPr id="9" name="TextBox 8">
            <a:extLst>
              <a:ext uri="{FF2B5EF4-FFF2-40B4-BE49-F238E27FC236}">
                <a16:creationId xmlns:a16="http://schemas.microsoft.com/office/drawing/2014/main" id="{5453D4B0-9A66-4200-86C9-BBF161C487DF}"/>
              </a:ext>
            </a:extLst>
          </p:cNvPr>
          <p:cNvSpPr txBox="1"/>
          <p:nvPr/>
        </p:nvSpPr>
        <p:spPr>
          <a:xfrm>
            <a:off x="2235200" y="6076535"/>
            <a:ext cx="5254625" cy="246221"/>
          </a:xfrm>
          <a:prstGeom prst="rect">
            <a:avLst/>
          </a:prstGeom>
          <a:noFill/>
        </p:spPr>
        <p:txBody>
          <a:bodyPr wrap="square">
            <a:spAutoFit/>
          </a:bodyPr>
          <a:lstStyle/>
          <a:p>
            <a:r>
              <a:rPr lang="en-US" sz="1000">
                <a:latin typeface="Franklin Gothic Book" panose="020B0503020102020204" pitchFamily="34" charset="0"/>
              </a:rPr>
              <a:t>https://www.ventureharbour.com/twitter-business-statistics-trends-on-twitter-advertising/</a:t>
            </a:r>
          </a:p>
        </p:txBody>
      </p:sp>
      <p:sp>
        <p:nvSpPr>
          <p:cNvPr id="10" name="TextBox 9">
            <a:extLst>
              <a:ext uri="{FF2B5EF4-FFF2-40B4-BE49-F238E27FC236}">
                <a16:creationId xmlns:a16="http://schemas.microsoft.com/office/drawing/2014/main" id="{49476232-B06B-4837-A265-1561AA74A3D5}"/>
              </a:ext>
            </a:extLst>
          </p:cNvPr>
          <p:cNvSpPr txBox="1"/>
          <p:nvPr/>
        </p:nvSpPr>
        <p:spPr>
          <a:xfrm>
            <a:off x="2226689" y="6254335"/>
            <a:ext cx="4575174" cy="246221"/>
          </a:xfrm>
          <a:prstGeom prst="rect">
            <a:avLst/>
          </a:prstGeom>
          <a:noFill/>
        </p:spPr>
        <p:txBody>
          <a:bodyPr wrap="square">
            <a:spAutoFit/>
          </a:bodyPr>
          <a:lstStyle/>
          <a:p>
            <a:r>
              <a:rPr lang="en-US" sz="1000">
                <a:latin typeface="Franklin Gothic Book" panose="020B0503020102020204" pitchFamily="34" charset="0"/>
              </a:rPr>
              <a:t>https://open.blogs.nytimes.com/2010/04/15/how-often-is-the-times-tweeted/</a:t>
            </a:r>
          </a:p>
        </p:txBody>
      </p:sp>
    </p:spTree>
    <p:extLst>
      <p:ext uri="{BB962C8B-B14F-4D97-AF65-F5344CB8AC3E}">
        <p14:creationId xmlns:p14="http://schemas.microsoft.com/office/powerpoint/2010/main" val="242132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fade">
                                      <p:cBhvr>
                                        <p:cTn id="36" dur="500"/>
                                        <p:tgtEl>
                                          <p:spTgt spid="8">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92373-3580-4661-AC82-94B01481C1C4}"/>
              </a:ext>
            </a:extLst>
          </p:cNvPr>
          <p:cNvSpPr>
            <a:spLocks noGrp="1"/>
          </p:cNvSpPr>
          <p:nvPr>
            <p:ph type="title"/>
          </p:nvPr>
        </p:nvSpPr>
        <p:spPr>
          <a:xfrm>
            <a:off x="1141413" y="0"/>
            <a:ext cx="9905998" cy="1905000"/>
          </a:xfrm>
        </p:spPr>
        <p:txBody>
          <a:bodyPr/>
          <a:lstStyle/>
          <a:p>
            <a:r>
              <a:rPr lang="en-US"/>
              <a:t>Workflow</a:t>
            </a:r>
          </a:p>
        </p:txBody>
      </p:sp>
      <p:graphicFrame>
        <p:nvGraphicFramePr>
          <p:cNvPr id="7" name="Content Placeholder 3">
            <a:extLst>
              <a:ext uri="{FF2B5EF4-FFF2-40B4-BE49-F238E27FC236}">
                <a16:creationId xmlns:a16="http://schemas.microsoft.com/office/drawing/2014/main" id="{4D5C7121-0F70-4C99-9A36-EBC02C96F8C8}"/>
              </a:ext>
            </a:extLst>
          </p:cNvPr>
          <p:cNvGraphicFramePr>
            <a:graphicFrameLocks/>
          </p:cNvGraphicFramePr>
          <p:nvPr>
            <p:extLst>
              <p:ext uri="{D42A27DB-BD31-4B8C-83A1-F6EECF244321}">
                <p14:modId xmlns:p14="http://schemas.microsoft.com/office/powerpoint/2010/main" val="1568584438"/>
              </p:ext>
            </p:extLst>
          </p:nvPr>
        </p:nvGraphicFramePr>
        <p:xfrm>
          <a:off x="697831" y="1670385"/>
          <a:ext cx="10872537" cy="4653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174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1E28-0896-44EC-858E-4325D23EC8DC}"/>
              </a:ext>
            </a:extLst>
          </p:cNvPr>
          <p:cNvSpPr>
            <a:spLocks noGrp="1"/>
          </p:cNvSpPr>
          <p:nvPr>
            <p:ph type="title"/>
          </p:nvPr>
        </p:nvSpPr>
        <p:spPr/>
        <p:txBody>
          <a:bodyPr/>
          <a:lstStyle/>
          <a:p>
            <a:r>
              <a:rPr lang="en-US"/>
              <a:t>Data Source 1 </a:t>
            </a:r>
            <a:r>
              <a:rPr lang="en-US">
                <a:ea typeface="+mj-lt"/>
                <a:cs typeface="+mj-lt"/>
              </a:rPr>
              <a:t>–</a:t>
            </a:r>
            <a:r>
              <a:rPr lang="en-US"/>
              <a:t> Wikipedia</a:t>
            </a:r>
          </a:p>
        </p:txBody>
      </p:sp>
      <p:sp>
        <p:nvSpPr>
          <p:cNvPr id="3" name="Content Placeholder 2">
            <a:extLst>
              <a:ext uri="{FF2B5EF4-FFF2-40B4-BE49-F238E27FC236}">
                <a16:creationId xmlns:a16="http://schemas.microsoft.com/office/drawing/2014/main" id="{E747936E-576C-4AAE-8DD4-99372547A029}"/>
              </a:ext>
            </a:extLst>
          </p:cNvPr>
          <p:cNvSpPr>
            <a:spLocks noGrp="1"/>
          </p:cNvSpPr>
          <p:nvPr>
            <p:ph idx="1"/>
          </p:nvPr>
        </p:nvSpPr>
        <p:spPr/>
        <p:txBody>
          <a:bodyPr vert="horz" lIns="91440" tIns="45720" rIns="91440" bIns="45720" rtlCol="0" anchor="ctr">
            <a:noAutofit/>
          </a:bodyPr>
          <a:lstStyle/>
          <a:p>
            <a:r>
              <a:rPr lang="en-US" sz="2000">
                <a:ln w="3175" cmpd="sng">
                  <a:noFill/>
                </a:ln>
                <a:ea typeface="+mn-lt"/>
                <a:cs typeface="+mn-lt"/>
              </a:rPr>
              <a:t>Website: </a:t>
            </a:r>
            <a:r>
              <a:rPr lang="en-US" sz="2000">
                <a:ln w="3175" cmpd="sng">
                  <a:noFill/>
                </a:ln>
                <a:ea typeface="+mn-lt"/>
                <a:cs typeface="+mn-lt"/>
                <a:hlinkClick r:id="rId2">
                  <a:extLst>
                    <a:ext uri="{A12FA001-AC4F-418D-AE19-62706E023703}">
                      <ahyp:hlinkClr xmlns:ahyp="http://schemas.microsoft.com/office/drawing/2018/hyperlinkcolor" val="tx"/>
                    </a:ext>
                  </a:extLst>
                </a:hlinkClick>
              </a:rPr>
              <a:t>https://en.wikipedia.org/wiki/S%26P_500_Index</a:t>
            </a:r>
            <a:endParaRPr lang="en-US" sz="2000">
              <a:ln w="3175" cmpd="sng">
                <a:noFill/>
              </a:ln>
              <a:ea typeface="+mn-lt"/>
              <a:cs typeface="+mn-lt"/>
            </a:endParaRPr>
          </a:p>
          <a:p>
            <a:r>
              <a:rPr lang="en-US" sz="2000">
                <a:ln w="3175" cmpd="sng">
                  <a:noFill/>
                </a:ln>
                <a:ea typeface="+mn-lt"/>
                <a:cs typeface="+mn-lt"/>
              </a:rPr>
              <a:t>Robots.txt</a:t>
            </a:r>
          </a:p>
          <a:p>
            <a:pPr>
              <a:buClr>
                <a:srgbClr val="0B5394"/>
              </a:buClr>
            </a:pPr>
            <a:endParaRPr lang="en-US" sz="2000">
              <a:ln w="3175" cmpd="sng">
                <a:noFill/>
              </a:ln>
              <a:ea typeface="+mn-lt"/>
              <a:cs typeface="+mn-lt"/>
            </a:endParaRPr>
          </a:p>
          <a:p>
            <a:pPr>
              <a:buClr>
                <a:srgbClr val="0B5394"/>
              </a:buClr>
            </a:pPr>
            <a:endParaRPr lang="en-US" sz="2000">
              <a:ln w="3175" cmpd="sng">
                <a:noFill/>
              </a:ln>
              <a:ea typeface="+mn-lt"/>
              <a:cs typeface="+mn-lt"/>
            </a:endParaRPr>
          </a:p>
          <a:p>
            <a:pPr>
              <a:buClr>
                <a:srgbClr val="0B5394"/>
              </a:buClr>
            </a:pPr>
            <a:endParaRPr lang="en-US" sz="2000">
              <a:ln w="3175" cmpd="sng">
                <a:noFill/>
              </a:ln>
              <a:ea typeface="+mn-lt"/>
              <a:cs typeface="+mn-lt"/>
            </a:endParaRPr>
          </a:p>
          <a:p>
            <a:pPr>
              <a:buClr>
                <a:srgbClr val="0B5394"/>
              </a:buClr>
            </a:pPr>
            <a:endParaRPr lang="en-US" sz="2000">
              <a:ln w="3175" cmpd="sng">
                <a:noFill/>
              </a:ln>
              <a:ea typeface="+mn-lt"/>
              <a:cs typeface="+mn-lt"/>
            </a:endParaRPr>
          </a:p>
          <a:p>
            <a:pPr>
              <a:buClr>
                <a:srgbClr val="0B5394"/>
              </a:buClr>
            </a:pPr>
            <a:r>
              <a:rPr lang="en-US" sz="2000">
                <a:ln w="3175" cmpd="sng">
                  <a:noFill/>
                </a:ln>
                <a:ea typeface="+mn-lt"/>
                <a:cs typeface="+mn-lt"/>
              </a:rPr>
              <a:t>Tool: beautifulsoup4</a:t>
            </a:r>
            <a:endParaRPr lang="en-US"/>
          </a:p>
          <a:p>
            <a:pPr marL="0" indent="0">
              <a:buNone/>
            </a:pPr>
            <a:endParaRPr lang="en-US" sz="2000">
              <a:ln w="3175" cmpd="sng">
                <a:noFill/>
              </a:ln>
              <a:ea typeface="+mn-lt"/>
              <a:cs typeface="+mn-lt"/>
            </a:endParaRPr>
          </a:p>
        </p:txBody>
      </p:sp>
      <p:pic>
        <p:nvPicPr>
          <p:cNvPr id="6" name="Picture 6" descr="Text, letter&#10;&#10;Description automatically generated">
            <a:extLst>
              <a:ext uri="{FF2B5EF4-FFF2-40B4-BE49-F238E27FC236}">
                <a16:creationId xmlns:a16="http://schemas.microsoft.com/office/drawing/2014/main" id="{BA66C127-BA6B-4D69-A01F-0F126B9DFF98}"/>
              </a:ext>
            </a:extLst>
          </p:cNvPr>
          <p:cNvPicPr>
            <a:picLocks noChangeAspect="1"/>
          </p:cNvPicPr>
          <p:nvPr/>
        </p:nvPicPr>
        <p:blipFill>
          <a:blip r:embed="rId3"/>
          <a:stretch>
            <a:fillRect/>
          </a:stretch>
        </p:blipFill>
        <p:spPr>
          <a:xfrm>
            <a:off x="1941444" y="3371744"/>
            <a:ext cx="3306417" cy="1713055"/>
          </a:xfrm>
          <a:prstGeom prst="rect">
            <a:avLst/>
          </a:prstGeom>
        </p:spPr>
      </p:pic>
    </p:spTree>
    <p:extLst>
      <p:ext uri="{BB962C8B-B14F-4D97-AF65-F5344CB8AC3E}">
        <p14:creationId xmlns:p14="http://schemas.microsoft.com/office/powerpoint/2010/main" val="313555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52F2-CDA9-48C4-A256-D1CF89400117}"/>
              </a:ext>
            </a:extLst>
          </p:cNvPr>
          <p:cNvSpPr>
            <a:spLocks noGrp="1"/>
          </p:cNvSpPr>
          <p:nvPr>
            <p:ph type="title"/>
          </p:nvPr>
        </p:nvSpPr>
        <p:spPr>
          <a:xfrm>
            <a:off x="-370994" y="594693"/>
            <a:ext cx="5860843" cy="1487554"/>
          </a:xfrm>
        </p:spPr>
        <p:txBody>
          <a:bodyPr/>
          <a:lstStyle/>
          <a:p>
            <a:r>
              <a:rPr lang="en-US" sz="2800">
                <a:solidFill>
                  <a:schemeClr val="accent1">
                    <a:lumMod val="75000"/>
                  </a:schemeClr>
                </a:solidFill>
                <a:latin typeface="+mn-lt"/>
                <a:ea typeface="+mn-ea"/>
                <a:cs typeface="+mn-cs"/>
              </a:rPr>
              <a:t>Result </a:t>
            </a:r>
          </a:p>
        </p:txBody>
      </p:sp>
      <p:pic>
        <p:nvPicPr>
          <p:cNvPr id="4" name="Picture 4" descr="Text&#10;&#10;Description automatically generated">
            <a:extLst>
              <a:ext uri="{FF2B5EF4-FFF2-40B4-BE49-F238E27FC236}">
                <a16:creationId xmlns:a16="http://schemas.microsoft.com/office/drawing/2014/main" id="{DF41AD83-4A06-434C-B0A9-02DC171F30E1}"/>
              </a:ext>
            </a:extLst>
          </p:cNvPr>
          <p:cNvPicPr>
            <a:picLocks noGrp="1" noChangeAspect="1"/>
          </p:cNvPicPr>
          <p:nvPr>
            <p:ph idx="1"/>
          </p:nvPr>
        </p:nvPicPr>
        <p:blipFill>
          <a:blip r:embed="rId2"/>
          <a:stretch>
            <a:fillRect/>
          </a:stretch>
        </p:blipFill>
        <p:spPr>
          <a:xfrm>
            <a:off x="1818131" y="2078934"/>
            <a:ext cx="5549351" cy="2221396"/>
          </a:xfrm>
        </p:spPr>
      </p:pic>
      <p:sp>
        <p:nvSpPr>
          <p:cNvPr id="5" name="TextBox 4">
            <a:extLst>
              <a:ext uri="{FF2B5EF4-FFF2-40B4-BE49-F238E27FC236}">
                <a16:creationId xmlns:a16="http://schemas.microsoft.com/office/drawing/2014/main" id="{937C164D-E5F2-4C08-AB00-DC6E09C02B52}"/>
              </a:ext>
            </a:extLst>
          </p:cNvPr>
          <p:cNvSpPr txBox="1"/>
          <p:nvPr/>
        </p:nvSpPr>
        <p:spPr>
          <a:xfrm>
            <a:off x="1759226" y="4724400"/>
            <a:ext cx="92533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Scrapped tickers, companies' names and industries of companies from Wikipedia.</a:t>
            </a:r>
          </a:p>
          <a:p>
            <a:pPr marL="285750" indent="-285750">
              <a:buFont typeface="Arial"/>
              <a:buChar char="•"/>
            </a:pPr>
            <a:r>
              <a:rPr lang="en-US"/>
              <a:t>Companies are from 124 different industries.</a:t>
            </a:r>
          </a:p>
        </p:txBody>
      </p:sp>
    </p:spTree>
    <p:extLst>
      <p:ext uri="{BB962C8B-B14F-4D97-AF65-F5344CB8AC3E}">
        <p14:creationId xmlns:p14="http://schemas.microsoft.com/office/powerpoint/2010/main" val="3821477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1E28-0896-44EC-858E-4325D23EC8DC}"/>
              </a:ext>
            </a:extLst>
          </p:cNvPr>
          <p:cNvSpPr>
            <a:spLocks noGrp="1"/>
          </p:cNvSpPr>
          <p:nvPr>
            <p:ph type="title"/>
          </p:nvPr>
        </p:nvSpPr>
        <p:spPr>
          <a:xfrm>
            <a:off x="1484311" y="371475"/>
            <a:ext cx="10018713" cy="1752599"/>
          </a:xfrm>
        </p:spPr>
        <p:txBody>
          <a:bodyPr/>
          <a:lstStyle/>
          <a:p>
            <a:r>
              <a:rPr lang="en-US"/>
              <a:t>Data source 2 – Yahoo Finance</a:t>
            </a:r>
          </a:p>
        </p:txBody>
      </p:sp>
      <p:sp>
        <p:nvSpPr>
          <p:cNvPr id="6" name="Content Placeholder 2">
            <a:extLst>
              <a:ext uri="{FF2B5EF4-FFF2-40B4-BE49-F238E27FC236}">
                <a16:creationId xmlns:a16="http://schemas.microsoft.com/office/drawing/2014/main" id="{7A056B97-C5C9-41F0-8F12-5AD2AFDC36A5}"/>
              </a:ext>
            </a:extLst>
          </p:cNvPr>
          <p:cNvSpPr txBox="1">
            <a:spLocks/>
          </p:cNvSpPr>
          <p:nvPr/>
        </p:nvSpPr>
        <p:spPr>
          <a:xfrm>
            <a:off x="2173288" y="1984978"/>
            <a:ext cx="8649042" cy="347795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spcBef>
                <a:spcPct val="0"/>
              </a:spcBef>
            </a:pPr>
            <a:r>
              <a:rPr lang="en-US" sz="2000">
                <a:ln w="3175" cmpd="sng">
                  <a:noFill/>
                </a:ln>
                <a:ea typeface="+mn-lt"/>
                <a:cs typeface="+mn-lt"/>
              </a:rPr>
              <a:t>Website: </a:t>
            </a:r>
            <a:r>
              <a:rPr lang="en-US" sz="2000">
                <a:ln w="3175" cmpd="sng">
                  <a:noFill/>
                </a:ln>
                <a:ea typeface="+mn-lt"/>
                <a:cs typeface="+mn-lt"/>
                <a:hlinkClick r:id="rId2"/>
              </a:rPr>
              <a:t>https://finance.yahoo.com/</a:t>
            </a:r>
            <a:endParaRPr lang="en-US" sz="2000">
              <a:ln w="3175" cmpd="sng">
                <a:noFill/>
              </a:ln>
              <a:ea typeface="+mn-lt"/>
              <a:cs typeface="+mn-lt"/>
            </a:endParaRPr>
          </a:p>
          <a:p>
            <a:pPr>
              <a:spcBef>
                <a:spcPct val="0"/>
              </a:spcBef>
              <a:buClr>
                <a:srgbClr val="0B5394"/>
              </a:buClr>
            </a:pPr>
            <a:r>
              <a:rPr lang="en-US" sz="2000" err="1">
                <a:ln w="3175" cmpd="sng">
                  <a:noFill/>
                </a:ln>
                <a:ea typeface="+mj-ea"/>
                <a:cs typeface="+mj-cs"/>
              </a:rPr>
              <a:t>Robots.txt</a:t>
            </a:r>
            <a:endParaRPr lang="en-US" sz="2000">
              <a:ln w="3175" cmpd="sng">
                <a:noFill/>
              </a:ln>
              <a:ea typeface="+mj-ea"/>
              <a:cs typeface="+mj-cs"/>
            </a:endParaRPr>
          </a:p>
          <a:p>
            <a:pPr>
              <a:spcBef>
                <a:spcPct val="0"/>
              </a:spcBef>
              <a:buClr>
                <a:srgbClr val="0B5394"/>
              </a:buClr>
            </a:pPr>
            <a:endParaRPr lang="en-US" sz="2000">
              <a:ln w="3175" cmpd="sng">
                <a:noFill/>
              </a:ln>
              <a:ea typeface="+mj-ea"/>
              <a:cs typeface="+mj-cs"/>
            </a:endParaRPr>
          </a:p>
          <a:p>
            <a:pPr>
              <a:spcBef>
                <a:spcPct val="0"/>
              </a:spcBef>
              <a:buClr>
                <a:srgbClr val="0B5394"/>
              </a:buClr>
            </a:pPr>
            <a:endParaRPr lang="en-US" sz="2000">
              <a:ln w="3175" cmpd="sng">
                <a:noFill/>
              </a:ln>
              <a:ea typeface="+mj-ea"/>
              <a:cs typeface="+mj-cs"/>
            </a:endParaRPr>
          </a:p>
          <a:p>
            <a:pPr>
              <a:spcBef>
                <a:spcPct val="0"/>
              </a:spcBef>
              <a:buClr>
                <a:srgbClr val="0B5394"/>
              </a:buClr>
            </a:pPr>
            <a:endParaRPr lang="en-US" sz="2000">
              <a:ln w="3175" cmpd="sng">
                <a:noFill/>
              </a:ln>
              <a:ea typeface="+mj-ea"/>
              <a:cs typeface="+mj-cs"/>
            </a:endParaRPr>
          </a:p>
          <a:p>
            <a:pPr>
              <a:spcBef>
                <a:spcPct val="0"/>
              </a:spcBef>
              <a:buClr>
                <a:srgbClr val="0B5394"/>
              </a:buClr>
            </a:pPr>
            <a:endParaRPr lang="en-US" sz="2000">
              <a:ln w="3175" cmpd="sng">
                <a:noFill/>
              </a:ln>
              <a:ea typeface="+mj-ea"/>
              <a:cs typeface="+mj-cs"/>
            </a:endParaRPr>
          </a:p>
          <a:p>
            <a:pPr>
              <a:spcBef>
                <a:spcPct val="0"/>
              </a:spcBef>
              <a:buClr>
                <a:srgbClr val="0B5394"/>
              </a:buClr>
            </a:pPr>
            <a:endParaRPr lang="en-US" sz="2000">
              <a:ln w="3175" cmpd="sng">
                <a:noFill/>
              </a:ln>
              <a:ea typeface="+mj-ea"/>
              <a:cs typeface="+mj-cs"/>
            </a:endParaRPr>
          </a:p>
          <a:p>
            <a:pPr>
              <a:spcBef>
                <a:spcPct val="0"/>
              </a:spcBef>
              <a:buClr>
                <a:srgbClr val="0B5394"/>
              </a:buClr>
            </a:pPr>
            <a:endParaRPr lang="en-US" sz="2000">
              <a:ln w="3175" cmpd="sng">
                <a:noFill/>
              </a:ln>
              <a:ea typeface="+mj-ea"/>
              <a:cs typeface="+mj-cs"/>
            </a:endParaRPr>
          </a:p>
        </p:txBody>
      </p:sp>
      <p:sp>
        <p:nvSpPr>
          <p:cNvPr id="7" name="TextBox 6">
            <a:extLst>
              <a:ext uri="{FF2B5EF4-FFF2-40B4-BE49-F238E27FC236}">
                <a16:creationId xmlns:a16="http://schemas.microsoft.com/office/drawing/2014/main" id="{DC5D4BB7-0BC3-470A-AE0B-68A2D8610398}"/>
              </a:ext>
            </a:extLst>
          </p:cNvPr>
          <p:cNvSpPr txBox="1"/>
          <p:nvPr/>
        </p:nvSpPr>
        <p:spPr>
          <a:xfrm>
            <a:off x="2447925" y="6486525"/>
            <a:ext cx="79343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Terms of Service: https://www.verizonmedia.com/policies/us/en/verizonmedia/terms/otos/index.html</a:t>
            </a:r>
            <a:endParaRPr lang="en-US" sz="1200"/>
          </a:p>
        </p:txBody>
      </p:sp>
      <p:pic>
        <p:nvPicPr>
          <p:cNvPr id="10" name="Picture 10" descr="Graphical user interface, text, application&#10;&#10;Description automatically generated">
            <a:extLst>
              <a:ext uri="{FF2B5EF4-FFF2-40B4-BE49-F238E27FC236}">
                <a16:creationId xmlns:a16="http://schemas.microsoft.com/office/drawing/2014/main" id="{872FF16A-2BCC-4297-864D-DC54C181CCA3}"/>
              </a:ext>
            </a:extLst>
          </p:cNvPr>
          <p:cNvPicPr>
            <a:picLocks noChangeAspect="1"/>
          </p:cNvPicPr>
          <p:nvPr/>
        </p:nvPicPr>
        <p:blipFill>
          <a:blip r:embed="rId3"/>
          <a:stretch>
            <a:fillRect/>
          </a:stretch>
        </p:blipFill>
        <p:spPr>
          <a:xfrm>
            <a:off x="2447925" y="2965283"/>
            <a:ext cx="6629400" cy="1654005"/>
          </a:xfrm>
          <a:prstGeom prst="rect">
            <a:avLst/>
          </a:prstGeom>
        </p:spPr>
      </p:pic>
      <p:sp>
        <p:nvSpPr>
          <p:cNvPr id="5" name="TextBox 4">
            <a:extLst>
              <a:ext uri="{FF2B5EF4-FFF2-40B4-BE49-F238E27FC236}">
                <a16:creationId xmlns:a16="http://schemas.microsoft.com/office/drawing/2014/main" id="{462A8D6D-06D8-D444-B0D1-011E623D53A4}"/>
              </a:ext>
            </a:extLst>
          </p:cNvPr>
          <p:cNvSpPr txBox="1"/>
          <p:nvPr/>
        </p:nvSpPr>
        <p:spPr>
          <a:xfrm>
            <a:off x="2173288" y="4657316"/>
            <a:ext cx="5889740" cy="707886"/>
          </a:xfrm>
          <a:prstGeom prst="rect">
            <a:avLst/>
          </a:prstGeom>
          <a:noFill/>
        </p:spPr>
        <p:txBody>
          <a:bodyPr wrap="square" rtlCol="0">
            <a:spAutoFit/>
          </a:bodyPr>
          <a:lstStyle/>
          <a:p>
            <a:pPr marL="342900" indent="-342900">
              <a:spcBef>
                <a:spcPct val="0"/>
              </a:spcBef>
              <a:buClr>
                <a:srgbClr val="0B5394"/>
              </a:buClr>
              <a:buFont typeface="Arial" panose="020B0604020202020204" pitchFamily="34" charset="0"/>
              <a:buChar char="•"/>
            </a:pPr>
            <a:r>
              <a:rPr lang="en-US" sz="2000">
                <a:ln w="3175" cmpd="sng">
                  <a:noFill/>
                </a:ln>
                <a:ea typeface="+mj-ea"/>
                <a:cs typeface="+mj-cs"/>
              </a:rPr>
              <a:t>Terms of Service*</a:t>
            </a:r>
          </a:p>
          <a:p>
            <a:pPr marL="342900" indent="-342900">
              <a:spcBef>
                <a:spcPct val="0"/>
              </a:spcBef>
              <a:buClr>
                <a:srgbClr val="0B5394"/>
              </a:buClr>
              <a:buFont typeface="Arial" panose="020B0604020202020204" pitchFamily="34" charset="0"/>
              <a:buChar char="•"/>
            </a:pPr>
            <a:r>
              <a:rPr lang="en-US" sz="2000">
                <a:ln w="3175" cmpd="sng">
                  <a:noFill/>
                </a:ln>
                <a:ea typeface="+mj-ea"/>
                <a:cs typeface="+mj-cs"/>
              </a:rPr>
              <a:t>Tool: Web Scrape by Selenium WebDriver</a:t>
            </a:r>
          </a:p>
        </p:txBody>
      </p:sp>
    </p:spTree>
    <p:extLst>
      <p:ext uri="{BB962C8B-B14F-4D97-AF65-F5344CB8AC3E}">
        <p14:creationId xmlns:p14="http://schemas.microsoft.com/office/powerpoint/2010/main" val="31993651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26722D5957449489D0E719DCC2D3F1B" ma:contentTypeVersion="4" ma:contentTypeDescription="Create a new document." ma:contentTypeScope="" ma:versionID="5080cd80284aa8392216bc73144d6ddb">
  <xsd:schema xmlns:xsd="http://www.w3.org/2001/XMLSchema" xmlns:xs="http://www.w3.org/2001/XMLSchema" xmlns:p="http://schemas.microsoft.com/office/2006/metadata/properties" xmlns:ns2="4fe7b037-e0e4-4512-afd5-85d2274340f1" targetNamespace="http://schemas.microsoft.com/office/2006/metadata/properties" ma:root="true" ma:fieldsID="17a7c36484bc355429183ff1ff2cc36c" ns2:_="">
    <xsd:import namespace="4fe7b037-e0e4-4512-afd5-85d2274340f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e7b037-e0e4-4512-afd5-85d2274340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1566CB-9D3B-4251-9E54-2ECD72D0BF4A}">
  <ds:schemaRefs>
    <ds:schemaRef ds:uri="http://schemas.microsoft.com/sharepoint/v3/contenttype/forms"/>
  </ds:schemaRefs>
</ds:datastoreItem>
</file>

<file path=customXml/itemProps2.xml><?xml version="1.0" encoding="utf-8"?>
<ds:datastoreItem xmlns:ds="http://schemas.openxmlformats.org/officeDocument/2006/customXml" ds:itemID="{A2A2304E-2521-4D61-AA95-2A9925717B8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DAF9A27-AE71-48B1-89DA-6C69CBB632FC}">
  <ds:schemaRefs>
    <ds:schemaRef ds:uri="4fe7b037-e0e4-4512-afd5-85d2274340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TM03457496[[fn=Parallax]]</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Parallax</vt:lpstr>
      <vt:lpstr>TECHNOLOGY COMPANY ​ STOCK AND TWEETS</vt:lpstr>
      <vt:lpstr>Outlines</vt:lpstr>
      <vt:lpstr>Motivation: Interest in US tech stocks </vt:lpstr>
      <vt:lpstr>Public Sentiment Influences Stock</vt:lpstr>
      <vt:lpstr>So faster news is an advantage while trading stocks</vt:lpstr>
      <vt:lpstr>Workflow</vt:lpstr>
      <vt:lpstr>Data Source 1 – Wikipedia</vt:lpstr>
      <vt:lpstr>Result </vt:lpstr>
      <vt:lpstr>Data source 2 – Yahoo Finance</vt:lpstr>
      <vt:lpstr>PowerPoint Presentation</vt:lpstr>
      <vt:lpstr>PowerPoint Presentation</vt:lpstr>
      <vt:lpstr>PowerPoint Presentation</vt:lpstr>
      <vt:lpstr>Data source 3 – Twitter</vt:lpstr>
      <vt:lpstr>PowerPoint Presentation</vt:lpstr>
      <vt:lpstr>PowerPoint Presentation</vt:lpstr>
      <vt:lpstr>Applications of our database</vt:lpstr>
      <vt:lpstr>Summary – Relational Database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COMPANY ​ STOCK AND TWEETS</dc:title>
  <dc:creator>Fu,Yue</dc:creator>
  <cp:revision>1</cp:revision>
  <dcterms:created xsi:type="dcterms:W3CDTF">2020-11-29T04:00:56Z</dcterms:created>
  <dcterms:modified xsi:type="dcterms:W3CDTF">2020-11-30T04:27:16Z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0x010100626722D5957449489D0E719DCC2D3F1B</vt:lpwstr>
  </property>
</Properties>
</file>